
<file path=[Content_Types].xml><?xml version="1.0" encoding="utf-8"?>
<Types xmlns="http://schemas.openxmlformats.org/package/2006/content-types">
  <Override PartName="/ppt/tags/tag8.xml" ContentType="application/vnd.openxmlformats-officedocument.presentationml.tags+xml"/>
  <Override PartName="/ppt/tags/tag104.xml" ContentType="application/vnd.openxmlformats-officedocument.presentationml.tags+xml"/>
  <Override PartName="/ppt/tags/tag140.xml" ContentType="application/vnd.openxmlformats-officedocument.presentationml.tags+xml"/>
  <Override PartName="/ppt/tags/tag151.xml" ContentType="application/vnd.openxmlformats-officedocument.presentationml.tags+xml"/>
  <Override PartName="/ppt/notesSlides/notesSlide2.xml" ContentType="application/vnd.openxmlformats-officedocument.presentationml.notesSlide+xml"/>
  <Override PartName="/ppt/slideLayouts/slideLayout2.xml" ContentType="application/vnd.openxmlformats-officedocument.presentationml.slideLayout+xml"/>
  <Override PartName="/ppt/tags/tag49.xml" ContentType="application/vnd.openxmlformats-officedocument.presentationml.tags+xml"/>
  <Override PartName="/ppt/tags/tag96.xml" ContentType="application/vnd.openxmlformats-officedocument.presentationml.tags+xml"/>
  <Override PartName="/ppt/tags/tag205.xml" ContentType="application/vnd.openxmlformats-officedocument.presentationml.tag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38.xml" ContentType="application/vnd.openxmlformats-officedocument.presentationml.tags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ags/tag85.xml" ContentType="application/vnd.openxmlformats-officedocument.presentationml.tags+xml"/>
  <Override PartName="/ppt/tags/tag189.xml" ContentType="application/vnd.openxmlformats-officedocument.presentationml.tags+xml"/>
  <Override PartName="/ppt/tableStyles.xml" ContentType="application/vnd.openxmlformats-officedocument.presentationml.tableStyles+xml"/>
  <Override PartName="/ppt/tags/tag16.xml" ContentType="application/vnd.openxmlformats-officedocument.presentationml.tags+xml"/>
  <Override PartName="/ppt/tags/tag27.xml" ContentType="application/vnd.openxmlformats-officedocument.presentationml.tags+xml"/>
  <Override PartName="/ppt/tags/tag63.xml" ContentType="application/vnd.openxmlformats-officedocument.presentationml.tags+xml"/>
  <Override PartName="/ppt/tags/tag74.xml" ContentType="application/vnd.openxmlformats-officedocument.presentationml.tags+xml"/>
  <Override PartName="/ppt/tags/tag178.xml" ContentType="application/vnd.openxmlformats-officedocument.presentationml.tags+xml"/>
  <Override PartName="/ppt/tags/tag52.xml" ContentType="application/vnd.openxmlformats-officedocument.presentationml.tags+xml"/>
  <Override PartName="/ppt/tags/tag109.xml" ContentType="application/vnd.openxmlformats-officedocument.presentationml.tags+xml"/>
  <Override PartName="/ppt/tags/tag156.xml" ContentType="application/vnd.openxmlformats-officedocument.presentationml.tags+xml"/>
  <Override PartName="/ppt/tags/tag167.xml" ContentType="application/vnd.openxmlformats-officedocument.presentationml.tags+xml"/>
  <Override PartName="/ppt/tags/tag41.xml" ContentType="application/vnd.openxmlformats-officedocument.presentationml.tags+xml"/>
  <Override PartName="/ppt/tags/tag145.xml" ContentType="application/vnd.openxmlformats-officedocument.presentationml.tags+xml"/>
  <Override PartName="/ppt/tags/tag192.xml" ContentType="application/vnd.openxmlformats-officedocument.presentationml.tags+xml"/>
  <Override PartName="/ppt/notesSlides/notesSlide7.xml" ContentType="application/vnd.openxmlformats-officedocument.presentationml.notesSlide+xml"/>
  <Override PartName="/ppt/tags/tag30.xml" ContentType="application/vnd.openxmlformats-officedocument.presentationml.tags+xml"/>
  <Override PartName="/ppt/tags/tag134.xml" ContentType="application/vnd.openxmlformats-officedocument.presentationml.tags+xml"/>
  <Override PartName="/ppt/tags/tag181.xml" ContentType="application/vnd.openxmlformats-officedocument.presentationml.tag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tags/tag112.xml" ContentType="application/vnd.openxmlformats-officedocument.presentationml.tags+xml"/>
  <Override PartName="/ppt/tags/tag123.xml" ContentType="application/vnd.openxmlformats-officedocument.presentationml.tags+xml"/>
  <Override PartName="/ppt/tags/tag170.xml" ContentType="application/vnd.openxmlformats-officedocument.presentationml.tags+xml"/>
  <Override PartName="/ppt/tags/tag5.xml" ContentType="application/vnd.openxmlformats-officedocument.presentationml.tag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ags/tag79.xml" ContentType="application/vnd.openxmlformats-officedocument.presentationml.tags+xml"/>
  <Override PartName="/ppt/tags/tag101.xml" ContentType="application/vnd.openxmlformats-officedocument.presentationml.tags+xml"/>
  <Override PartName="/ppt/tags/tag68.xml" ContentType="application/vnd.openxmlformats-officedocument.presentationml.tags+xml"/>
  <Override PartName="/ppt/presentation.xml" ContentType="application/vnd.openxmlformats-officedocument.presentationml.presentation.main+xml"/>
  <Override PartName="/ppt/tags/tag57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tags/tag35.xml" ContentType="application/vnd.openxmlformats-officedocument.presentationml.tags+xml"/>
  <Override PartName="/ppt/tags/tag46.xml" ContentType="application/vnd.openxmlformats-officedocument.presentationml.tags+xml"/>
  <Override PartName="/ppt/slideLayouts/slideLayout21.xml" ContentType="application/vnd.openxmlformats-officedocument.presentationml.slideLayout+xml"/>
  <Override PartName="/ppt/tags/tag82.xml" ContentType="application/vnd.openxmlformats-officedocument.presentationml.tags+xml"/>
  <Override PartName="/ppt/tags/tag93.xml" ContentType="application/vnd.openxmlformats-officedocument.presentationml.tags+xml"/>
  <Override PartName="/ppt/tags/tag139.xml" ContentType="application/vnd.openxmlformats-officedocument.presentationml.tags+xml"/>
  <Override PartName="/ppt/tags/tag186.xml" ContentType="application/vnd.openxmlformats-officedocument.presentationml.tags+xml"/>
  <Override PartName="/ppt/tags/tag197.xml" ContentType="application/vnd.openxmlformats-officedocument.presentationml.tags+xml"/>
  <Override PartName="/ppt/tags/tag202.xml" ContentType="application/vnd.openxmlformats-officedocument.presentationml.tags+xml"/>
  <Override PartName="/ppt/slideLayouts/slideLayout10.xml" ContentType="application/vnd.openxmlformats-officedocument.presentationml.slideLayout+xml"/>
  <Override PartName="/ppt/tags/tag24.xml" ContentType="application/vnd.openxmlformats-officedocument.presentationml.tags+xml"/>
  <Override PartName="/ppt/tags/tag71.xml" ContentType="application/vnd.openxmlformats-officedocument.presentationml.tags+xml"/>
  <Override PartName="/ppt/tags/tag128.xml" ContentType="application/vnd.openxmlformats-officedocument.presentationml.tags+xml"/>
  <Override PartName="/ppt/tags/tag175.xml" ContentType="application/vnd.openxmlformats-officedocument.presentationml.tags+xml"/>
  <Override PartName="/ppt/tags/tag13.xml" ContentType="application/vnd.openxmlformats-officedocument.presentationml.tags+xml"/>
  <Override PartName="/ppt/tags/tag60.xml" ContentType="application/vnd.openxmlformats-officedocument.presentationml.tags+xml"/>
  <Override PartName="/ppt/tags/tag117.xml" ContentType="application/vnd.openxmlformats-officedocument.presentationml.tags+xml"/>
  <Override PartName="/ppt/tags/tag164.xml" ContentType="application/vnd.openxmlformats-officedocument.presentationml.tags+xml"/>
  <Override PartName="/ppt/tags/tag20.xml" ContentType="application/vnd.openxmlformats-officedocument.presentationml.tags+xml"/>
  <Override PartName="/ppt/tags/tag106.xml" ContentType="application/vnd.openxmlformats-officedocument.presentationml.tags+xml"/>
  <Override PartName="/ppt/tags/tag124.xml" ContentType="application/vnd.openxmlformats-officedocument.presentationml.tags+xml"/>
  <Override PartName="/ppt/tags/tag142.xml" ContentType="application/vnd.openxmlformats-officedocument.presentationml.tags+xml"/>
  <Override PartName="/ppt/tags/tag153.xml" ContentType="application/vnd.openxmlformats-officedocument.presentationml.tags+xml"/>
  <Override PartName="/ppt/tags/tag171.xml" ContentType="application/vnd.openxmlformats-officedocument.presentationml.tags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slideLayouts/slideLayout19.xml" ContentType="application/vnd.openxmlformats-officedocument.presentationml.slideLayout+xml"/>
  <Override PartName="/ppt/tags/tag113.xml" ContentType="application/vnd.openxmlformats-officedocument.presentationml.tags+xml"/>
  <Override PartName="/ppt/tags/tag131.xml" ContentType="application/vnd.openxmlformats-officedocument.presentationml.tags+xml"/>
  <Override PartName="/ppt/tags/tag160.xml" ContentType="application/vnd.openxmlformats-officedocument.presentationml.tags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ags/tag98.xml" ContentType="application/vnd.openxmlformats-officedocument.presentationml.tags+xml"/>
  <Override PartName="/ppt/tags/tag102.xml" ContentType="application/vnd.openxmlformats-officedocument.presentationml.tags+xml"/>
  <Override PartName="/ppt/tags/tag120.xml" ContentType="application/vnd.openxmlformats-officedocument.presentationml.tags+xml"/>
  <Override PartName="/ppt/theme/theme3.xml" ContentType="application/vnd.openxmlformats-officedocument.theme+xml"/>
  <Override PartName="/ppt/tags/tag207.xml" ContentType="application/vnd.openxmlformats-officedocument.presentationml.tags+xml"/>
  <Override PartName="/ppt/slides/slide2.xml" ContentType="application/vnd.openxmlformats-officedocument.presentationml.slide+xml"/>
  <Override PartName="/ppt/tags/tag2.xml" ContentType="application/vnd.openxmlformats-officedocument.presentationml.tags+xml"/>
  <Override PartName="/ppt/tags/tag58.xml" ContentType="application/vnd.openxmlformats-officedocument.presentationml.tags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ags/tag69.xml" ContentType="application/vnd.openxmlformats-officedocument.presentationml.tags+xml"/>
  <Override PartName="/ppt/tags/tag87.xml" ContentType="application/vnd.openxmlformats-officedocument.presentationml.tags+xml"/>
  <Default Extension="rels" ContentType="application/vnd.openxmlformats-package.relationships+xml"/>
  <Override PartName="/ppt/tags/tag29.xml" ContentType="application/vnd.openxmlformats-officedocument.presentationml.tags+xml"/>
  <Override PartName="/ppt/tags/tag47.xml" ContentType="application/vnd.openxmlformats-officedocument.presentationml.tags+xml"/>
  <Override PartName="/ppt/slideLayouts/slideLayout22.xml" ContentType="application/vnd.openxmlformats-officedocument.presentationml.slideLayout+xml"/>
  <Override PartName="/ppt/tags/tag76.xml" ContentType="application/vnd.openxmlformats-officedocument.presentationml.tags+xml"/>
  <Override PartName="/ppt/tags/tag94.xml" ContentType="application/vnd.openxmlformats-officedocument.presentationml.tags+xml"/>
  <Override PartName="/ppt/tags/tag198.xml" ContentType="application/vnd.openxmlformats-officedocument.presentationml.tags+xml"/>
  <Override PartName="/ppt/tags/tag203.xml" ContentType="application/vnd.openxmlformats-officedocument.presentationml.tags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tags/tag18.xml" ContentType="application/vnd.openxmlformats-officedocument.presentationml.tags+xml"/>
  <Override PartName="/ppt/tags/tag36.xml" ContentType="application/vnd.openxmlformats-officedocument.presentationml.tags+xml"/>
  <Override PartName="/ppt/tags/tag54.xml" ContentType="application/vnd.openxmlformats-officedocument.presentationml.tags+xml"/>
  <Override PartName="/ppt/tags/tag65.xml" ContentType="application/vnd.openxmlformats-officedocument.presentationml.tags+xml"/>
  <Override PartName="/ppt/tags/tag83.xml" ContentType="application/vnd.openxmlformats-officedocument.presentationml.tags+xml"/>
  <Override PartName="/ppt/tags/tag158.xml" ContentType="application/vnd.openxmlformats-officedocument.presentationml.tags+xml"/>
  <Override PartName="/ppt/tags/tag169.xml" ContentType="application/vnd.openxmlformats-officedocument.presentationml.tags+xml"/>
  <Override PartName="/ppt/tags/tag187.xml" ContentType="application/vnd.openxmlformats-officedocument.presentationml.tags+xml"/>
  <Override PartName="/ppt/tags/tag210.xml" ContentType="application/vnd.openxmlformats-officedocument.presentationml.tags+xml"/>
  <Override PartName="/ppt/commentAuthors.xml" ContentType="application/vnd.openxmlformats-officedocument.presentationml.commentAuthors+xml"/>
  <Override PartName="/ppt/tags/tag14.xml" ContentType="application/vnd.openxmlformats-officedocument.presentationml.tags+xml"/>
  <Override PartName="/ppt/tags/tag25.xml" ContentType="application/vnd.openxmlformats-officedocument.presentationml.tags+xml"/>
  <Override PartName="/ppt/tags/tag43.xml" ContentType="application/vnd.openxmlformats-officedocument.presentationml.tags+xml"/>
  <Override PartName="/ppt/tags/tag61.xml" ContentType="application/vnd.openxmlformats-officedocument.presentationml.tags+xml"/>
  <Override PartName="/ppt/tags/tag72.xml" ContentType="application/vnd.openxmlformats-officedocument.presentationml.tags+xml"/>
  <Override PartName="/ppt/tags/tag90.xml" ContentType="application/vnd.openxmlformats-officedocument.presentationml.tags+xml"/>
  <Override PartName="/ppt/tags/tag118.xml" ContentType="application/vnd.openxmlformats-officedocument.presentationml.tags+xml"/>
  <Override PartName="/ppt/tags/tag129.xml" ContentType="application/vnd.openxmlformats-officedocument.presentationml.tags+xml"/>
  <Override PartName="/ppt/tags/tag147.xml" ContentType="application/vnd.openxmlformats-officedocument.presentationml.tags+xml"/>
  <Override PartName="/ppt/tags/tag165.xml" ContentType="application/vnd.openxmlformats-officedocument.presentationml.tags+xml"/>
  <Override PartName="/ppt/tags/tag176.xml" ContentType="application/vnd.openxmlformats-officedocument.presentationml.tags+xml"/>
  <Override PartName="/ppt/tags/tag194.xml" ContentType="application/vnd.openxmlformats-officedocument.presentationml.tags+xml"/>
  <Override PartName="/ppt/tags/tag32.xml" ContentType="application/vnd.openxmlformats-officedocument.presentationml.tags+xml"/>
  <Override PartName="/ppt/tags/tag50.xml" ContentType="application/vnd.openxmlformats-officedocument.presentationml.tags+xml"/>
  <Override PartName="/ppt/tags/tag107.xml" ContentType="application/vnd.openxmlformats-officedocument.presentationml.tags+xml"/>
  <Override PartName="/ppt/tags/tag136.xml" ContentType="application/vnd.openxmlformats-officedocument.presentationml.tags+xml"/>
  <Override PartName="/ppt/tags/tag154.xml" ContentType="application/vnd.openxmlformats-officedocument.presentationml.tags+xml"/>
  <Override PartName="/ppt/tags/tag183.xml" ContentType="application/vnd.openxmlformats-officedocument.presentationml.tags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tags/tag10.xml" ContentType="application/vnd.openxmlformats-officedocument.presentationml.tags+xml"/>
  <Override PartName="/ppt/tags/tag21.xml" ContentType="application/vnd.openxmlformats-officedocument.presentationml.tags+xml"/>
  <Override PartName="/ppt/tags/tag114.xml" ContentType="application/vnd.openxmlformats-officedocument.presentationml.tags+xml"/>
  <Override PartName="/ppt/tags/tag125.xml" ContentType="application/vnd.openxmlformats-officedocument.presentationml.tags+xml"/>
  <Override PartName="/ppt/tags/tag143.xml" ContentType="application/vnd.openxmlformats-officedocument.presentationml.tags+xml"/>
  <Override PartName="/ppt/tags/tag161.xml" ContentType="application/vnd.openxmlformats-officedocument.presentationml.tags+xml"/>
  <Override PartName="/ppt/tags/tag172.xml" ContentType="application/vnd.openxmlformats-officedocument.presentationml.tags+xml"/>
  <Override PartName="/ppt/tags/tag190.xml" ContentType="application/vnd.openxmlformats-officedocument.presentationml.tags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tags/tag7.xml" ContentType="application/vnd.openxmlformats-officedocument.presentationml.tags+xml"/>
  <Override PartName="/ppt/tags/tag103.xml" ContentType="application/vnd.openxmlformats-officedocument.presentationml.tags+xml"/>
  <Override PartName="/ppt/tags/tag132.xml" ContentType="application/vnd.openxmlformats-officedocument.presentationml.tags+xml"/>
  <Override PartName="/ppt/tags/tag150.xml" ContentType="application/vnd.openxmlformats-officedocument.presentationml.tags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tags/tag99.xml" ContentType="application/vnd.openxmlformats-officedocument.presentationml.tags+xml"/>
  <Override PartName="/ppt/tags/tag110.xml" ContentType="application/vnd.openxmlformats-officedocument.presentationml.tags+xml"/>
  <Override PartName="/ppt/tags/tag121.xml" ContentType="application/vnd.openxmlformats-officedocument.presentationml.tags+xml"/>
  <Override PartName="/ppt/tags/tag208.xml" ContentType="application/vnd.openxmlformats-officedocument.presentationml.tags+xml"/>
  <Override PartName="/ppt/tags/tag3.xml" ContentType="application/vnd.openxmlformats-officedocument.presentationml.tags+xml"/>
  <Default Extension="jpeg" ContentType="image/jpeg"/>
  <Override PartName="/ppt/tags/tag59.xml" ContentType="application/vnd.openxmlformats-officedocument.presentationml.tags+xml"/>
  <Override PartName="/ppt/slideLayouts/slideLayout16.xml" ContentType="application/vnd.openxmlformats-officedocument.presentationml.slideLayout+xml"/>
  <Override PartName="/ppt/tags/tag77.xml" ContentType="application/vnd.openxmlformats-officedocument.presentationml.tags+xml"/>
  <Override PartName="/ppt/tags/tag88.xml" ContentType="application/vnd.openxmlformats-officedocument.presentationml.tags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9.xml" ContentType="application/vnd.openxmlformats-officedocument.presentationml.tags+xml"/>
  <Override PartName="/ppt/tags/tag37.xml" ContentType="application/vnd.openxmlformats-officedocument.presentationml.tags+xml"/>
  <Override PartName="/ppt/tags/tag48.xml" ContentType="application/vnd.openxmlformats-officedocument.presentationml.tags+xml"/>
  <Override PartName="/ppt/slideLayouts/slideLayout23.xml" ContentType="application/vnd.openxmlformats-officedocument.presentationml.slideLayout+xml"/>
  <Override PartName="/ppt/tags/tag66.xml" ContentType="application/vnd.openxmlformats-officedocument.presentationml.tags+xml"/>
  <Override PartName="/ppt/tags/tag84.xml" ContentType="application/vnd.openxmlformats-officedocument.presentationml.tags+xml"/>
  <Override PartName="/ppt/tags/tag95.xml" ContentType="application/vnd.openxmlformats-officedocument.presentationml.tags+xml"/>
  <Override PartName="/ppt/tags/tag188.xml" ContentType="application/vnd.openxmlformats-officedocument.presentationml.tags+xml"/>
  <Override PartName="/ppt/tags/tag199.xml" ContentType="application/vnd.openxmlformats-officedocument.presentationml.tags+xml"/>
  <Override PartName="/ppt/tags/tag204.xml" ContentType="application/vnd.openxmlformats-officedocument.presentationml.tags+xml"/>
  <Override PartName="/ppt/tags/tag26.xml" ContentType="application/vnd.openxmlformats-officedocument.presentationml.tags+xml"/>
  <Override PartName="/ppt/tags/tag55.xml" ContentType="application/vnd.openxmlformats-officedocument.presentationml.tags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tags/tag73.xml" ContentType="application/vnd.openxmlformats-officedocument.presentationml.tags+xml"/>
  <Override PartName="/ppt/tags/tag159.xml" ContentType="application/vnd.openxmlformats-officedocument.presentationml.tags+xml"/>
  <Override PartName="/ppt/tags/tag177.xml" ContentType="application/vnd.openxmlformats-officedocument.presentationml.tags+xml"/>
  <Override PartName="/ppt/tags/tag211.xml" ContentType="application/vnd.openxmlformats-officedocument.presentationml.tags+xml"/>
  <Override PartName="/ppt/tags/tag15.xml" ContentType="application/vnd.openxmlformats-officedocument.presentationml.tags+xml"/>
  <Override PartName="/ppt/tags/tag33.xml" ContentType="application/vnd.openxmlformats-officedocument.presentationml.tags+xml"/>
  <Override PartName="/ppt/tags/tag44.xml" ContentType="application/vnd.openxmlformats-officedocument.presentationml.tags+xml"/>
  <Override PartName="/ppt/tags/tag62.xml" ContentType="application/vnd.openxmlformats-officedocument.presentationml.tags+xml"/>
  <Override PartName="/ppt/tags/tag80.xml" ContentType="application/vnd.openxmlformats-officedocument.presentationml.tags+xml"/>
  <Override PartName="/ppt/tags/tag91.xml" ContentType="application/vnd.openxmlformats-officedocument.presentationml.tags+xml"/>
  <Override PartName="/ppt/tags/tag119.xml" ContentType="application/vnd.openxmlformats-officedocument.presentationml.tags+xml"/>
  <Override PartName="/ppt/tags/tag137.xml" ContentType="application/vnd.openxmlformats-officedocument.presentationml.tags+xml"/>
  <Override PartName="/ppt/tags/tag148.xml" ContentType="application/vnd.openxmlformats-officedocument.presentationml.tags+xml"/>
  <Override PartName="/ppt/tags/tag166.xml" ContentType="application/vnd.openxmlformats-officedocument.presentationml.tags+xml"/>
  <Override PartName="/ppt/tags/tag184.xml" ContentType="application/vnd.openxmlformats-officedocument.presentationml.tags+xml"/>
  <Override PartName="/ppt/tags/tag195.xml" ContentType="application/vnd.openxmlformats-officedocument.presentationml.tags+xml"/>
  <Override PartName="/ppt/tags/tag200.xml" ContentType="application/vnd.openxmlformats-officedocument.presentationml.tags+xml"/>
  <Override PartName="/ppt/tags/tag22.xml" ContentType="application/vnd.openxmlformats-officedocument.presentationml.tags+xml"/>
  <Override PartName="/ppt/tags/tag40.xml" ContentType="application/vnd.openxmlformats-officedocument.presentationml.tags+xml"/>
  <Override PartName="/ppt/tags/tag51.xml" ContentType="application/vnd.openxmlformats-officedocument.presentationml.tags+xml"/>
  <Override PartName="/ppt/tags/tag108.xml" ContentType="application/vnd.openxmlformats-officedocument.presentationml.tags+xml"/>
  <Override PartName="/ppt/tags/tag126.xml" ContentType="application/vnd.openxmlformats-officedocument.presentationml.tags+xml"/>
  <Override PartName="/ppt/tags/tag155.xml" ContentType="application/vnd.openxmlformats-officedocument.presentationml.tags+xml"/>
  <Override PartName="/ppt/tags/tag173.xml" ContentType="application/vnd.openxmlformats-officedocument.presentationml.tags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tags/tag11.xml" ContentType="application/vnd.openxmlformats-officedocument.presentationml.tags+xml"/>
  <Override PartName="/ppt/tags/tag115.xml" ContentType="application/vnd.openxmlformats-officedocument.presentationml.tags+xml"/>
  <Override PartName="/ppt/tags/tag133.xml" ContentType="application/vnd.openxmlformats-officedocument.presentationml.tags+xml"/>
  <Override PartName="/ppt/tags/tag144.xml" ContentType="application/vnd.openxmlformats-officedocument.presentationml.tags+xml"/>
  <Override PartName="/ppt/tags/tag162.xml" ContentType="application/vnd.openxmlformats-officedocument.presentationml.tags+xml"/>
  <Override PartName="/ppt/tags/tag180.xml" ContentType="application/vnd.openxmlformats-officedocument.presentationml.tags+xml"/>
  <Override PartName="/ppt/tags/tag191.xml" ContentType="application/vnd.openxmlformats-officedocument.presentationml.tags+xml"/>
  <Override PartName="/ppt/tags/tag122.xml" ContentType="application/vnd.openxmlformats-officedocument.presentationml.tags+xml"/>
  <Override PartName="/ppt/tags/tag209.xml" ContentType="application/vnd.openxmlformats-officedocument.presentationml.tags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ags/tag89.xml" ContentType="application/vnd.openxmlformats-officedocument.presentationml.tags+xml"/>
  <Override PartName="/ppt/tags/tag111.xml" ContentType="application/vnd.openxmlformats-officedocument.presentationml.tags+xml"/>
  <Override PartName="/ppt/theme/theme1.xml" ContentType="application/vnd.openxmlformats-officedocument.theme+xml"/>
  <Override PartName="/ppt/tags/tag78.xml" ContentType="application/vnd.openxmlformats-officedocument.presentationml.tags+xml"/>
  <Override PartName="/ppt/tags/tag100.xml" ContentType="application/vnd.openxmlformats-officedocument.presentationml.tags+xml"/>
  <Default Extension="fntdata" ContentType="application/x-fontdata"/>
  <Override PartName="/ppt/tags/tag56.xml" ContentType="application/vnd.openxmlformats-officedocument.presentationml.tags+xml"/>
  <Override PartName="/ppt/tags/tag67.xml" ContentType="application/vnd.openxmlformats-officedocument.presentationml.tags+xml"/>
  <Override PartName="/ppt/slides/slide10.xml" ContentType="application/vnd.openxmlformats-officedocument.presentationml.slide+xml"/>
  <Override PartName="/ppt/tags/tag45.xml" ContentType="application/vnd.openxmlformats-officedocument.presentationml.tags+xml"/>
  <Override PartName="/ppt/slideLayouts/slideLayout20.xml" ContentType="application/vnd.openxmlformats-officedocument.presentationml.slideLayout+xml"/>
  <Override PartName="/ppt/tags/tag92.xml" ContentType="application/vnd.openxmlformats-officedocument.presentationml.tags+xml"/>
  <Override PartName="/ppt/tags/tag149.xml" ContentType="application/vnd.openxmlformats-officedocument.presentationml.tags+xml"/>
  <Override PartName="/ppt/tags/tag196.xml" ContentType="application/vnd.openxmlformats-officedocument.presentationml.tags+xml"/>
  <Override PartName="/ppt/tags/tag201.xml" ContentType="application/vnd.openxmlformats-officedocument.presentationml.tags+xml"/>
  <Override PartName="/docProps/custom.xml" ContentType="application/vnd.openxmlformats-officedocument.custom-properties+xml"/>
  <Override PartName="/ppt/tags/tag34.xml" ContentType="application/vnd.openxmlformats-officedocument.presentationml.tags+xml"/>
  <Override PartName="/ppt/tags/tag81.xml" ContentType="application/vnd.openxmlformats-officedocument.presentationml.tags+xml"/>
  <Override PartName="/ppt/tags/tag138.xml" ContentType="application/vnd.openxmlformats-officedocument.presentationml.tags+xml"/>
  <Override PartName="/ppt/tags/tag185.xml" ContentType="application/vnd.openxmlformats-officedocument.presentationml.tags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tags/tag70.xml" ContentType="application/vnd.openxmlformats-officedocument.presentationml.tags+xml"/>
  <Override PartName="/ppt/tags/tag116.xml" ContentType="application/vnd.openxmlformats-officedocument.presentationml.tags+xml"/>
  <Override PartName="/ppt/tags/tag127.xml" ContentType="application/vnd.openxmlformats-officedocument.presentationml.tags+xml"/>
  <Override PartName="/ppt/tags/tag163.xml" ContentType="application/vnd.openxmlformats-officedocument.presentationml.tags+xml"/>
  <Override PartName="/ppt/tags/tag174.xml" ContentType="application/vnd.openxmlformats-officedocument.presentationml.tags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ags/tag9.xml" ContentType="application/vnd.openxmlformats-officedocument.presentationml.tags+xml"/>
  <Override PartName="/ppt/tags/tag105.xml" ContentType="application/vnd.openxmlformats-officedocument.presentationml.tags+xml"/>
  <Override PartName="/ppt/tags/tag152.xml" ContentType="application/vnd.openxmlformats-officedocument.presentationml.tags+xml"/>
  <Override PartName="/ppt/tags/tag141.xml" ContentType="application/vnd.openxmlformats-officedocument.presentationml.tags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tags/tag130.xml" ContentType="application/vnd.openxmlformats-officedocument.presentationml.tags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tags/tag39.xml" ContentType="application/vnd.openxmlformats-officedocument.presentationml.tags+xml"/>
  <Override PartName="/ppt/slideLayouts/slideLayout25.xml" ContentType="application/vnd.openxmlformats-officedocument.presentationml.slideLayout+xml"/>
  <Override PartName="/ppt/tags/tag86.xml" ContentType="application/vnd.openxmlformats-officedocument.presentationml.tags+xml"/>
  <Override PartName="/ppt/tags/tag97.xml" ContentType="application/vnd.openxmlformats-officedocument.presentationml.tags+xml"/>
  <Override PartName="/ppt/tags/tag206.xml" ContentType="application/vnd.openxmlformats-officedocument.presentationml.tags+xml"/>
  <Override PartName="/ppt/tags/tag1.xml" ContentType="application/vnd.openxmlformats-officedocument.presentationml.tags+xml"/>
  <Override PartName="/ppt/tags/tag28.xml" ContentType="application/vnd.openxmlformats-officedocument.presentationml.tags+xml"/>
  <Override PartName="/ppt/slideLayouts/slideLayout14.xml" ContentType="application/vnd.openxmlformats-officedocument.presentationml.slideLayout+xml"/>
  <Override PartName="/ppt/tags/tag75.xml" ContentType="application/vnd.openxmlformats-officedocument.presentationml.tags+xml"/>
  <Override PartName="/ppt/tags/tag179.xml" ContentType="application/vnd.openxmlformats-officedocument.presentationml.tags+xml"/>
  <Override PartName="/ppt/tags/tag17.xml" ContentType="application/vnd.openxmlformats-officedocument.presentationml.tags+xml"/>
  <Override PartName="/ppt/tags/tag64.xml" ContentType="application/vnd.openxmlformats-officedocument.presentationml.tags+xml"/>
  <Override PartName="/ppt/tags/tag168.xml" ContentType="application/vnd.openxmlformats-officedocument.presentationml.tags+xml"/>
  <Override PartName="/ppt/tags/tag53.xml" ContentType="application/vnd.openxmlformats-officedocument.presentationml.tags+xml"/>
  <Override PartName="/ppt/tags/tag157.xml" ContentType="application/vnd.openxmlformats-officedocument.presentationml.tags+xml"/>
  <Override PartName="/ppt/notesSlides/notesSlide8.xml" ContentType="application/vnd.openxmlformats-officedocument.presentationml.notesSlide+xml"/>
  <Override PartName="/ppt/tags/tag31.xml" ContentType="application/vnd.openxmlformats-officedocument.presentationml.tags+xml"/>
  <Override PartName="/ppt/tags/tag42.xml" ContentType="application/vnd.openxmlformats-officedocument.presentationml.tags+xml"/>
  <Override PartName="/ppt/tags/tag135.xml" ContentType="application/vnd.openxmlformats-officedocument.presentationml.tags+xml"/>
  <Override PartName="/ppt/tags/tag146.xml" ContentType="application/vnd.openxmlformats-officedocument.presentationml.tags+xml"/>
  <Override PartName="/ppt/tags/tag182.xml" ContentType="application/vnd.openxmlformats-officedocument.presentationml.tags+xml"/>
  <Override PartName="/ppt/tags/tag193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</p:sldMasterIdLst>
  <p:notesMasterIdLst>
    <p:notesMasterId r:id="rId17"/>
  </p:notesMasterIdLst>
  <p:sldIdLst>
    <p:sldId id="613" r:id="rId3"/>
    <p:sldId id="587" r:id="rId4"/>
    <p:sldId id="418" r:id="rId5"/>
    <p:sldId id="529" r:id="rId6"/>
    <p:sldId id="531" r:id="rId7"/>
    <p:sldId id="532" r:id="rId8"/>
    <p:sldId id="534" r:id="rId9"/>
    <p:sldId id="536" r:id="rId10"/>
    <p:sldId id="606" r:id="rId11"/>
    <p:sldId id="600" r:id="rId12"/>
    <p:sldId id="559" r:id="rId13"/>
    <p:sldId id="422" r:id="rId14"/>
    <p:sldId id="523" r:id="rId15"/>
    <p:sldId id="602" r:id="rId16"/>
  </p:sldIdLst>
  <p:sldSz cx="12192000" cy="6858000"/>
  <p:notesSz cx="6858000" cy="9144000"/>
  <p:embeddedFontLst>
    <p:embeddedFont>
      <p:font typeface="微软雅黑" pitchFamily="34" charset="-122"/>
      <p:regular r:id="rId18"/>
      <p:bold r:id="rId19"/>
    </p:embeddedFont>
    <p:embeddedFont>
      <p:font typeface="方正粗黑宋简体" pitchFamily="2" charset="-122"/>
      <p:regular r:id="rId20"/>
    </p:embeddedFont>
    <p:embeddedFont>
      <p:font typeface="汉仪尚巍手书W" charset="-122"/>
      <p:regular r:id="rId21"/>
    </p:embeddedFont>
    <p:embeddedFont>
      <p:font typeface="汉仪南宫体简" charset="-122"/>
      <p:regular r:id="rId22"/>
    </p:embeddedFont>
    <p:embeddedFont>
      <p:font typeface="楷体" pitchFamily="49" charset="-122"/>
      <p:regular r:id="rId23"/>
    </p:embeddedFont>
    <p:embeddedFont>
      <p:font typeface="华文楷体" pitchFamily="2" charset="-122"/>
      <p:regular r:id="rId24"/>
    </p:embeddedFont>
    <p:embeddedFont>
      <p:font typeface="Calibri" pitchFamily="34" charset="0"/>
      <p:regular r:id="rId25"/>
      <p:bold r:id="rId26"/>
      <p:italic r:id="rId27"/>
      <p:boldItalic r:id="rId28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幸全" initials="幸全" lastIdx="1" clrIdx="0"/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778" autoAdjust="0"/>
    <p:restoredTop sz="94660"/>
  </p:normalViewPr>
  <p:slideViewPr>
    <p:cSldViewPr snapToGrid="0">
      <p:cViewPr varScale="1">
        <p:scale>
          <a:sx n="70" d="100"/>
          <a:sy n="70" d="100"/>
        </p:scale>
        <p:origin x="-792" y="-108"/>
      </p:cViewPr>
      <p:guideLst>
        <p:guide orient="horz" pos="2015"/>
        <p:guide pos="386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" Target="slides/slide1.xml"/><Relationship Id="rId21" Type="http://schemas.openxmlformats.org/officeDocument/2006/relationships/font" Target="fonts/font4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font" Target="fonts/font3.fntdata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7.fntdata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10" Type="http://schemas.openxmlformats.org/officeDocument/2006/relationships/slide" Target="slides/slide8.xml"/><Relationship Id="rId19" Type="http://schemas.openxmlformats.org/officeDocument/2006/relationships/font" Target="fonts/font2.fntdata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pPr/>
              <a:t>2021-09-15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1.xml"/><Relationship Id="rId4" Type="http://schemas.openxmlformats.org/officeDocument/2006/relationships/tags" Target="../tags/tag10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56.xml"/><Relationship Id="rId2" Type="http://schemas.openxmlformats.org/officeDocument/2006/relationships/tags" Target="../tags/tag55.xml"/><Relationship Id="rId1" Type="http://schemas.openxmlformats.org/officeDocument/2006/relationships/tags" Target="../tags/tag54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57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60.xml"/><Relationship Id="rId2" Type="http://schemas.openxmlformats.org/officeDocument/2006/relationships/tags" Target="../tags/tag59.xml"/><Relationship Id="rId1" Type="http://schemas.openxmlformats.org/officeDocument/2006/relationships/tags" Target="../tags/tag58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62.xml"/><Relationship Id="rId4" Type="http://schemas.openxmlformats.org/officeDocument/2006/relationships/tags" Target="../tags/tag6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tags" Target="../tags/tag76.xml"/><Relationship Id="rId13" Type="http://schemas.openxmlformats.org/officeDocument/2006/relationships/tags" Target="../tags/tag81.xml"/><Relationship Id="rId3" Type="http://schemas.openxmlformats.org/officeDocument/2006/relationships/tags" Target="../tags/tag71.xml"/><Relationship Id="rId7" Type="http://schemas.openxmlformats.org/officeDocument/2006/relationships/tags" Target="../tags/tag75.xml"/><Relationship Id="rId12" Type="http://schemas.openxmlformats.org/officeDocument/2006/relationships/tags" Target="../tags/tag80.xml"/><Relationship Id="rId2" Type="http://schemas.openxmlformats.org/officeDocument/2006/relationships/tags" Target="../tags/tag70.xml"/><Relationship Id="rId1" Type="http://schemas.openxmlformats.org/officeDocument/2006/relationships/tags" Target="../tags/tag69.xml"/><Relationship Id="rId6" Type="http://schemas.openxmlformats.org/officeDocument/2006/relationships/tags" Target="../tags/tag74.xml"/><Relationship Id="rId11" Type="http://schemas.openxmlformats.org/officeDocument/2006/relationships/tags" Target="../tags/tag79.xml"/><Relationship Id="rId5" Type="http://schemas.openxmlformats.org/officeDocument/2006/relationships/tags" Target="../tags/tag73.xml"/><Relationship Id="rId10" Type="http://schemas.openxmlformats.org/officeDocument/2006/relationships/tags" Target="../tags/tag78.xml"/><Relationship Id="rId4" Type="http://schemas.openxmlformats.org/officeDocument/2006/relationships/tags" Target="../tags/tag72.xml"/><Relationship Id="rId9" Type="http://schemas.openxmlformats.org/officeDocument/2006/relationships/tags" Target="../tags/tag77.xml"/><Relationship Id="rId14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tags" Target="../tags/tag84.xml"/><Relationship Id="rId2" Type="http://schemas.openxmlformats.org/officeDocument/2006/relationships/tags" Target="../tags/tag83.xml"/><Relationship Id="rId1" Type="http://schemas.openxmlformats.org/officeDocument/2006/relationships/tags" Target="../tags/tag82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86.xml"/><Relationship Id="rId4" Type="http://schemas.openxmlformats.org/officeDocument/2006/relationships/tags" Target="../tags/tag85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tags" Target="../tags/tag89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88.xml"/><Relationship Id="rId1" Type="http://schemas.openxmlformats.org/officeDocument/2006/relationships/tags" Target="../tags/tag87.xml"/><Relationship Id="rId6" Type="http://schemas.openxmlformats.org/officeDocument/2006/relationships/tags" Target="../tags/tag92.xml"/><Relationship Id="rId5" Type="http://schemas.openxmlformats.org/officeDocument/2006/relationships/tags" Target="../tags/tag91.xml"/><Relationship Id="rId4" Type="http://schemas.openxmlformats.org/officeDocument/2006/relationships/tags" Target="../tags/tag90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tags" Target="../tags/tag95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94.xml"/><Relationship Id="rId1" Type="http://schemas.openxmlformats.org/officeDocument/2006/relationships/tags" Target="../tags/tag93.xml"/><Relationship Id="rId6" Type="http://schemas.openxmlformats.org/officeDocument/2006/relationships/tags" Target="../tags/tag98.xml"/><Relationship Id="rId5" Type="http://schemas.openxmlformats.org/officeDocument/2006/relationships/tags" Target="../tags/tag97.xml"/><Relationship Id="rId4" Type="http://schemas.openxmlformats.org/officeDocument/2006/relationships/tags" Target="../tags/tag96.xml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tags" Target="../tags/tag106.xml"/><Relationship Id="rId3" Type="http://schemas.openxmlformats.org/officeDocument/2006/relationships/tags" Target="../tags/tag101.xml"/><Relationship Id="rId7" Type="http://schemas.openxmlformats.org/officeDocument/2006/relationships/tags" Target="../tags/tag105.xml"/><Relationship Id="rId2" Type="http://schemas.openxmlformats.org/officeDocument/2006/relationships/tags" Target="../tags/tag100.xml"/><Relationship Id="rId1" Type="http://schemas.openxmlformats.org/officeDocument/2006/relationships/tags" Target="../tags/tag99.xml"/><Relationship Id="rId6" Type="http://schemas.openxmlformats.org/officeDocument/2006/relationships/tags" Target="../tags/tag104.xml"/><Relationship Id="rId5" Type="http://schemas.openxmlformats.org/officeDocument/2006/relationships/tags" Target="../tags/tag103.xml"/><Relationship Id="rId4" Type="http://schemas.openxmlformats.org/officeDocument/2006/relationships/tags" Target="../tags/tag102.xml"/><Relationship Id="rId9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tags" Target="../tags/tag109.xml"/><Relationship Id="rId2" Type="http://schemas.openxmlformats.org/officeDocument/2006/relationships/tags" Target="../tags/tag108.xml"/><Relationship Id="rId1" Type="http://schemas.openxmlformats.org/officeDocument/2006/relationships/tags" Target="../tags/tag107.xml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110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tags" Target="../tags/tag113.xml"/><Relationship Id="rId2" Type="http://schemas.openxmlformats.org/officeDocument/2006/relationships/tags" Target="../tags/tag112.xml"/><Relationship Id="rId1" Type="http://schemas.openxmlformats.org/officeDocument/2006/relationships/tags" Target="../tags/tag111.xml"/><Relationship Id="rId4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tags" Target="../tags/tag116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115.xml"/><Relationship Id="rId1" Type="http://schemas.openxmlformats.org/officeDocument/2006/relationships/tags" Target="../tags/tag114.xml"/><Relationship Id="rId6" Type="http://schemas.openxmlformats.org/officeDocument/2006/relationships/tags" Target="../tags/tag119.xml"/><Relationship Id="rId5" Type="http://schemas.openxmlformats.org/officeDocument/2006/relationships/tags" Target="../tags/tag118.xml"/><Relationship Id="rId4" Type="http://schemas.openxmlformats.org/officeDocument/2006/relationships/tags" Target="../tags/tag117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6.xml"/><Relationship Id="rId4" Type="http://schemas.openxmlformats.org/officeDocument/2006/relationships/tags" Target="../tags/tag15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tags" Target="../tags/tag122.xml"/><Relationship Id="rId2" Type="http://schemas.openxmlformats.org/officeDocument/2006/relationships/tags" Target="../tags/tag121.xml"/><Relationship Id="rId1" Type="http://schemas.openxmlformats.org/officeDocument/2006/relationships/tags" Target="../tags/tag120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124.xml"/><Relationship Id="rId4" Type="http://schemas.openxmlformats.org/officeDocument/2006/relationships/tags" Target="../tags/tag123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tags" Target="../tags/tag127.xml"/><Relationship Id="rId2" Type="http://schemas.openxmlformats.org/officeDocument/2006/relationships/tags" Target="../tags/tag126.xml"/><Relationship Id="rId1" Type="http://schemas.openxmlformats.org/officeDocument/2006/relationships/tags" Target="../tags/tag125.xml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128.xml"/></Relationships>
</file>

<file path=ppt/slideLayouts/_rels/slideLayout22.xml.rels><?xml version="1.0" encoding="UTF-8" standalone="yes"?>
<Relationships xmlns="http://schemas.openxmlformats.org/package/2006/relationships"><Relationship Id="rId8" Type="http://schemas.openxmlformats.org/officeDocument/2006/relationships/tags" Target="../tags/tag136.xml"/><Relationship Id="rId3" Type="http://schemas.openxmlformats.org/officeDocument/2006/relationships/tags" Target="../tags/tag131.xml"/><Relationship Id="rId7" Type="http://schemas.openxmlformats.org/officeDocument/2006/relationships/tags" Target="../tags/tag135.xml"/><Relationship Id="rId2" Type="http://schemas.openxmlformats.org/officeDocument/2006/relationships/tags" Target="../tags/tag130.xml"/><Relationship Id="rId1" Type="http://schemas.openxmlformats.org/officeDocument/2006/relationships/tags" Target="../tags/tag129.xml"/><Relationship Id="rId6" Type="http://schemas.openxmlformats.org/officeDocument/2006/relationships/tags" Target="../tags/tag134.xml"/><Relationship Id="rId5" Type="http://schemas.openxmlformats.org/officeDocument/2006/relationships/tags" Target="../tags/tag133.xml"/><Relationship Id="rId4" Type="http://schemas.openxmlformats.org/officeDocument/2006/relationships/tags" Target="../tags/tag132.xml"/><Relationship Id="rId9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tags" Target="../tags/tag139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138.xml"/><Relationship Id="rId1" Type="http://schemas.openxmlformats.org/officeDocument/2006/relationships/tags" Target="../tags/tag137.xml"/><Relationship Id="rId6" Type="http://schemas.openxmlformats.org/officeDocument/2006/relationships/tags" Target="../tags/tag142.xml"/><Relationship Id="rId5" Type="http://schemas.openxmlformats.org/officeDocument/2006/relationships/tags" Target="../tags/tag141.xml"/><Relationship Id="rId4" Type="http://schemas.openxmlformats.org/officeDocument/2006/relationships/tags" Target="../tags/tag140.xml"/></Relationships>
</file>

<file path=ppt/slideLayouts/_rels/slideLayout24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2.xml"/><Relationship Id="rId3" Type="http://schemas.openxmlformats.org/officeDocument/2006/relationships/tags" Target="../tags/tag145.xml"/><Relationship Id="rId7" Type="http://schemas.openxmlformats.org/officeDocument/2006/relationships/tags" Target="../tags/tag149.xml"/><Relationship Id="rId2" Type="http://schemas.openxmlformats.org/officeDocument/2006/relationships/tags" Target="../tags/tag144.xml"/><Relationship Id="rId1" Type="http://schemas.openxmlformats.org/officeDocument/2006/relationships/tags" Target="../tags/tag143.xml"/><Relationship Id="rId6" Type="http://schemas.openxmlformats.org/officeDocument/2006/relationships/tags" Target="../tags/tag148.xml"/><Relationship Id="rId5" Type="http://schemas.openxmlformats.org/officeDocument/2006/relationships/tags" Target="../tags/tag147.xml"/><Relationship Id="rId4" Type="http://schemas.openxmlformats.org/officeDocument/2006/relationships/tags" Target="../tags/tag146.xml"/></Relationships>
</file>

<file path=ppt/slideLayouts/_rels/slideLayout25.xml.rels><?xml version="1.0" encoding="UTF-8" standalone="yes"?>
<Relationships xmlns="http://schemas.openxmlformats.org/package/2006/relationships"><Relationship Id="rId8" Type="http://schemas.openxmlformats.org/officeDocument/2006/relationships/tags" Target="../tags/tag157.xml"/><Relationship Id="rId3" Type="http://schemas.openxmlformats.org/officeDocument/2006/relationships/tags" Target="../tags/tag152.xml"/><Relationship Id="rId7" Type="http://schemas.openxmlformats.org/officeDocument/2006/relationships/tags" Target="../tags/tag156.xml"/><Relationship Id="rId2" Type="http://schemas.openxmlformats.org/officeDocument/2006/relationships/tags" Target="../tags/tag151.xml"/><Relationship Id="rId1" Type="http://schemas.openxmlformats.org/officeDocument/2006/relationships/tags" Target="../tags/tag150.xml"/><Relationship Id="rId6" Type="http://schemas.openxmlformats.org/officeDocument/2006/relationships/tags" Target="../tags/tag155.xml"/><Relationship Id="rId5" Type="http://schemas.openxmlformats.org/officeDocument/2006/relationships/tags" Target="../tags/tag154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153.xml"/><Relationship Id="rId9" Type="http://schemas.openxmlformats.org/officeDocument/2006/relationships/tags" Target="../tags/tag158.xml"/></Relationships>
</file>

<file path=ppt/slideLayouts/_rels/slideLayout26.xml.rels><?xml version="1.0" encoding="UTF-8" standalone="yes"?>
<Relationships xmlns="http://schemas.openxmlformats.org/package/2006/relationships"><Relationship Id="rId8" Type="http://schemas.openxmlformats.org/officeDocument/2006/relationships/tags" Target="../tags/tag166.xml"/><Relationship Id="rId3" Type="http://schemas.openxmlformats.org/officeDocument/2006/relationships/tags" Target="../tags/tag161.xml"/><Relationship Id="rId7" Type="http://schemas.openxmlformats.org/officeDocument/2006/relationships/tags" Target="../tags/tag165.xml"/><Relationship Id="rId2" Type="http://schemas.openxmlformats.org/officeDocument/2006/relationships/tags" Target="../tags/tag160.xml"/><Relationship Id="rId1" Type="http://schemas.openxmlformats.org/officeDocument/2006/relationships/tags" Target="../tags/tag159.xml"/><Relationship Id="rId6" Type="http://schemas.openxmlformats.org/officeDocument/2006/relationships/tags" Target="../tags/tag164.xml"/><Relationship Id="rId5" Type="http://schemas.openxmlformats.org/officeDocument/2006/relationships/tags" Target="../tags/tag163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162.xml"/><Relationship Id="rId9" Type="http://schemas.openxmlformats.org/officeDocument/2006/relationships/tags" Target="../tags/tag167.xml"/></Relationships>
</file>

<file path=ppt/slideLayouts/_rels/slideLayout27.xml.rels><?xml version="1.0" encoding="UTF-8" standalone="yes"?>
<Relationships xmlns="http://schemas.openxmlformats.org/package/2006/relationships"><Relationship Id="rId8" Type="http://schemas.openxmlformats.org/officeDocument/2006/relationships/tags" Target="../tags/tag175.xml"/><Relationship Id="rId3" Type="http://schemas.openxmlformats.org/officeDocument/2006/relationships/tags" Target="../tags/tag170.xml"/><Relationship Id="rId7" Type="http://schemas.openxmlformats.org/officeDocument/2006/relationships/tags" Target="../tags/tag174.xml"/><Relationship Id="rId2" Type="http://schemas.openxmlformats.org/officeDocument/2006/relationships/tags" Target="../tags/tag169.xml"/><Relationship Id="rId1" Type="http://schemas.openxmlformats.org/officeDocument/2006/relationships/tags" Target="../tags/tag168.xml"/><Relationship Id="rId6" Type="http://schemas.openxmlformats.org/officeDocument/2006/relationships/tags" Target="../tags/tag173.xml"/><Relationship Id="rId5" Type="http://schemas.openxmlformats.org/officeDocument/2006/relationships/tags" Target="../tags/tag172.xml"/><Relationship Id="rId4" Type="http://schemas.openxmlformats.org/officeDocument/2006/relationships/tags" Target="../tags/tag171.xml"/><Relationship Id="rId9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8" Type="http://schemas.openxmlformats.org/officeDocument/2006/relationships/tags" Target="../tags/tag183.xml"/><Relationship Id="rId3" Type="http://schemas.openxmlformats.org/officeDocument/2006/relationships/tags" Target="../tags/tag178.xml"/><Relationship Id="rId7" Type="http://schemas.openxmlformats.org/officeDocument/2006/relationships/tags" Target="../tags/tag182.xml"/><Relationship Id="rId2" Type="http://schemas.openxmlformats.org/officeDocument/2006/relationships/tags" Target="../tags/tag177.xml"/><Relationship Id="rId1" Type="http://schemas.openxmlformats.org/officeDocument/2006/relationships/tags" Target="../tags/tag176.xml"/><Relationship Id="rId6" Type="http://schemas.openxmlformats.org/officeDocument/2006/relationships/tags" Target="../tags/tag181.xml"/><Relationship Id="rId5" Type="http://schemas.openxmlformats.org/officeDocument/2006/relationships/tags" Target="../tags/tag180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179.xml"/><Relationship Id="rId9" Type="http://schemas.openxmlformats.org/officeDocument/2006/relationships/tags" Target="../tags/tag184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tags" Target="../tags/tag187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186.xml"/><Relationship Id="rId1" Type="http://schemas.openxmlformats.org/officeDocument/2006/relationships/tags" Target="../tags/tag185.xml"/><Relationship Id="rId6" Type="http://schemas.openxmlformats.org/officeDocument/2006/relationships/tags" Target="../tags/tag190.xml"/><Relationship Id="rId5" Type="http://schemas.openxmlformats.org/officeDocument/2006/relationships/tags" Target="../tags/tag189.xml"/><Relationship Id="rId4" Type="http://schemas.openxmlformats.org/officeDocument/2006/relationships/tags" Target="../tags/tag188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1.xml"/><Relationship Id="rId4" Type="http://schemas.openxmlformats.org/officeDocument/2006/relationships/tags" Target="../tags/tag20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24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tags" Target="../tags/tag27.xml"/><Relationship Id="rId5" Type="http://schemas.openxmlformats.org/officeDocument/2006/relationships/tags" Target="../tags/tag26.xml"/><Relationship Id="rId4" Type="http://schemas.openxmlformats.org/officeDocument/2006/relationships/tags" Target="../tags/tag25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tags" Target="../tags/tag35.xml"/><Relationship Id="rId3" Type="http://schemas.openxmlformats.org/officeDocument/2006/relationships/tags" Target="../tags/tag30.xml"/><Relationship Id="rId7" Type="http://schemas.openxmlformats.org/officeDocument/2006/relationships/tags" Target="../tags/tag34.xml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6" Type="http://schemas.openxmlformats.org/officeDocument/2006/relationships/tags" Target="../tags/tag33.xml"/><Relationship Id="rId5" Type="http://schemas.openxmlformats.org/officeDocument/2006/relationships/tags" Target="../tags/tag32.xml"/><Relationship Id="rId4" Type="http://schemas.openxmlformats.org/officeDocument/2006/relationships/tags" Target="../tags/tag31.xml"/><Relationship Id="rId9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tags" Target="../tags/tag36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39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42.xml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45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4.xml"/><Relationship Id="rId1" Type="http://schemas.openxmlformats.org/officeDocument/2006/relationships/tags" Target="../tags/tag43.xml"/><Relationship Id="rId6" Type="http://schemas.openxmlformats.org/officeDocument/2006/relationships/tags" Target="../tags/tag48.xml"/><Relationship Id="rId5" Type="http://schemas.openxmlformats.org/officeDocument/2006/relationships/tags" Target="../tags/tag47.xml"/><Relationship Id="rId4" Type="http://schemas.openxmlformats.org/officeDocument/2006/relationships/tags" Target="../tags/tag46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51.xml"/><Relationship Id="rId2" Type="http://schemas.openxmlformats.org/officeDocument/2006/relationships/tags" Target="../tags/tag50.xml"/><Relationship Id="rId1" Type="http://schemas.openxmlformats.org/officeDocument/2006/relationships/tags" Target="../tags/tag49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53.xml"/><Relationship Id="rId4" Type="http://schemas.openxmlformats.org/officeDocument/2006/relationships/tags" Target="../tags/tag5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1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 b="1" i="0" spc="300" baseline="0">
                <a:solidFill>
                  <a:schemeClr val="tx1">
                    <a:lumMod val="85000"/>
                    <a:lumOff val="15000"/>
                  </a:schemeClr>
                </a:solidFill>
                <a:effectLst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2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 eaLnBrk="1" fontAlgn="auto" latinLnBrk="0" hangingPunct="1">
              <a:lnSpc>
                <a:spcPct val="110000"/>
              </a:lnSpc>
              <a:buNone/>
              <a:defRPr sz="2400" u="none" strike="noStrike" kern="1200" cap="none" spc="20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2021-09-15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500">
        <p:fade/>
      </p:transition>
    </mc:Choice>
    <mc:Fallback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2021-09-15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>
            <a:lvl1pPr marL="228600" indent="-228600" eaLnBrk="1" fontAlgn="auto" latinLnBrk="0" hangingPunct="1">
              <a:lnSpc>
                <a:spcPct val="130000"/>
              </a:lnSpc>
              <a:buFont typeface="Arial" panose="020B0604020202020204" pitchFamily="34" charset="0"/>
              <a:buChar char="●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1pPr>
            <a:lvl2pPr marL="685800" indent="-228600" defTabSz="91440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2pPr>
            <a:lvl3pPr marL="1143000" indent="-22860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●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3pPr>
            <a:lvl4pPr marL="1600200" indent="-228600" eaLnBrk="1" fontAlgn="auto" latinLnBrk="0" hangingPunct="1">
              <a:lnSpc>
                <a:spcPct val="120000"/>
              </a:lnSpc>
              <a:buFont typeface="Wingdings" panose="05000000000000000000" charset="0"/>
              <a:buChar char="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4pPr>
            <a:lvl5pPr marL="2057400" indent="-22860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•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500">
        <p:fade/>
      </p:transition>
    </mc:Choice>
    <mc:Fallback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2021-09-15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60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5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500">
        <p:fade/>
      </p:transition>
    </mc:Choice>
    <mc:Fallback>
      <p:transition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>
            <p:custDataLst>
              <p:tags r:id="rId1"/>
            </p:custDataLst>
          </p:nvPr>
        </p:nvSpPr>
        <p:spPr>
          <a:xfrm>
            <a:off x="274320" y="321260"/>
            <a:ext cx="11683455" cy="393053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>
              <a:highlight>
                <a:srgbClr val="1171F1"/>
              </a:highlight>
            </a:endParaRPr>
          </a:p>
        </p:txBody>
      </p:sp>
      <p:sp>
        <p:nvSpPr>
          <p:cNvPr id="8" name="任意形状 8"/>
          <p:cNvSpPr/>
          <p:nvPr userDrawn="1">
            <p:custDataLst>
              <p:tags r:id="rId2"/>
            </p:custDataLst>
          </p:nvPr>
        </p:nvSpPr>
        <p:spPr>
          <a:xfrm>
            <a:off x="9490237" y="321259"/>
            <a:ext cx="2464998" cy="2403231"/>
          </a:xfrm>
          <a:custGeom>
            <a:avLst/>
            <a:gdLst>
              <a:gd name="connsiteX0" fmla="*/ 361564 w 3507050"/>
              <a:gd name="connsiteY0" fmla="*/ 0 h 3419170"/>
              <a:gd name="connsiteX1" fmla="*/ 3507050 w 3507050"/>
              <a:gd name="connsiteY1" fmla="*/ 0 h 3419170"/>
              <a:gd name="connsiteX2" fmla="*/ 3507050 w 3507050"/>
              <a:gd name="connsiteY2" fmla="*/ 3045349 h 3419170"/>
              <a:gd name="connsiteX3" fmla="*/ 3329322 w 3507050"/>
              <a:gd name="connsiteY3" fmla="*/ 3151539 h 3419170"/>
              <a:gd name="connsiteX4" fmla="*/ 2254631 w 3507050"/>
              <a:gd name="connsiteY4" fmla="*/ 3419170 h 3419170"/>
              <a:gd name="connsiteX5" fmla="*/ 0 w 3507050"/>
              <a:gd name="connsiteY5" fmla="*/ 1201750 h 3419170"/>
              <a:gd name="connsiteX6" fmla="*/ 272122 w 3507050"/>
              <a:gd name="connsiteY6" fmla="*/ 144796 h 3419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07050" h="3419170">
                <a:moveTo>
                  <a:pt x="361564" y="0"/>
                </a:moveTo>
                <a:lnTo>
                  <a:pt x="3507050" y="0"/>
                </a:lnTo>
                <a:lnTo>
                  <a:pt x="3507050" y="3045349"/>
                </a:lnTo>
                <a:lnTo>
                  <a:pt x="3329322" y="3151539"/>
                </a:lnTo>
                <a:cubicBezTo>
                  <a:pt x="3009856" y="3322220"/>
                  <a:pt x="2643756" y="3419170"/>
                  <a:pt x="2254631" y="3419170"/>
                </a:cubicBezTo>
                <a:cubicBezTo>
                  <a:pt x="1009433" y="3419170"/>
                  <a:pt x="0" y="2426397"/>
                  <a:pt x="0" y="1201750"/>
                </a:cubicBezTo>
                <a:cubicBezTo>
                  <a:pt x="0" y="819048"/>
                  <a:pt x="98578" y="458990"/>
                  <a:pt x="272122" y="144796"/>
                </a:cubicBezTo>
                <a:close/>
              </a:path>
            </a:pathLst>
          </a:custGeom>
          <a:gradFill>
            <a:gsLst>
              <a:gs pos="0">
                <a:schemeClr val="bg2"/>
              </a:gs>
              <a:gs pos="99000">
                <a:schemeClr val="tx2">
                  <a:lumMod val="90000"/>
                  <a:alpha val="24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 dirty="0">
              <a:highlight>
                <a:srgbClr val="1171F1"/>
              </a:highlight>
            </a:endParaRPr>
          </a:p>
        </p:txBody>
      </p:sp>
      <p:sp>
        <p:nvSpPr>
          <p:cNvPr id="9" name="任意形状 9"/>
          <p:cNvSpPr/>
          <p:nvPr userDrawn="1">
            <p:custDataLst>
              <p:tags r:id="rId3"/>
            </p:custDataLst>
          </p:nvPr>
        </p:nvSpPr>
        <p:spPr>
          <a:xfrm rot="10800000">
            <a:off x="261015" y="2411670"/>
            <a:ext cx="1887415" cy="1840120"/>
          </a:xfrm>
          <a:custGeom>
            <a:avLst/>
            <a:gdLst>
              <a:gd name="connsiteX0" fmla="*/ 361564 w 3507050"/>
              <a:gd name="connsiteY0" fmla="*/ 0 h 3419170"/>
              <a:gd name="connsiteX1" fmla="*/ 3507050 w 3507050"/>
              <a:gd name="connsiteY1" fmla="*/ 0 h 3419170"/>
              <a:gd name="connsiteX2" fmla="*/ 3507050 w 3507050"/>
              <a:gd name="connsiteY2" fmla="*/ 3045349 h 3419170"/>
              <a:gd name="connsiteX3" fmla="*/ 3329322 w 3507050"/>
              <a:gd name="connsiteY3" fmla="*/ 3151539 h 3419170"/>
              <a:gd name="connsiteX4" fmla="*/ 2254631 w 3507050"/>
              <a:gd name="connsiteY4" fmla="*/ 3419170 h 3419170"/>
              <a:gd name="connsiteX5" fmla="*/ 0 w 3507050"/>
              <a:gd name="connsiteY5" fmla="*/ 1201750 h 3419170"/>
              <a:gd name="connsiteX6" fmla="*/ 272122 w 3507050"/>
              <a:gd name="connsiteY6" fmla="*/ 144796 h 3419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07050" h="3419170">
                <a:moveTo>
                  <a:pt x="361564" y="0"/>
                </a:moveTo>
                <a:lnTo>
                  <a:pt x="3507050" y="0"/>
                </a:lnTo>
                <a:lnTo>
                  <a:pt x="3507050" y="3045349"/>
                </a:lnTo>
                <a:lnTo>
                  <a:pt x="3329322" y="3151539"/>
                </a:lnTo>
                <a:cubicBezTo>
                  <a:pt x="3009856" y="3322220"/>
                  <a:pt x="2643756" y="3419170"/>
                  <a:pt x="2254631" y="3419170"/>
                </a:cubicBezTo>
                <a:cubicBezTo>
                  <a:pt x="1009433" y="3419170"/>
                  <a:pt x="0" y="2426397"/>
                  <a:pt x="0" y="1201750"/>
                </a:cubicBezTo>
                <a:cubicBezTo>
                  <a:pt x="0" y="819048"/>
                  <a:pt x="98578" y="458990"/>
                  <a:pt x="272122" y="144796"/>
                </a:cubicBezTo>
                <a:close/>
              </a:path>
            </a:pathLst>
          </a:custGeom>
          <a:gradFill>
            <a:gsLst>
              <a:gs pos="0">
                <a:schemeClr val="bg2">
                  <a:alpha val="10000"/>
                </a:schemeClr>
              </a:gs>
              <a:gs pos="100000">
                <a:schemeClr val="bg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 dirty="0">
              <a:highlight>
                <a:srgbClr val="1171F1"/>
              </a:highlight>
            </a:endParaRPr>
          </a:p>
        </p:txBody>
      </p:sp>
      <p:sp>
        <p:nvSpPr>
          <p:cNvPr id="10" name="矩形 9"/>
          <p:cNvSpPr/>
          <p:nvPr userDrawn="1">
            <p:custDataLst>
              <p:tags r:id="rId4"/>
            </p:custDataLst>
          </p:nvPr>
        </p:nvSpPr>
        <p:spPr>
          <a:xfrm>
            <a:off x="9471025" y="6254750"/>
            <a:ext cx="1800225" cy="762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 userDrawn="1">
            <p:custDataLst>
              <p:tags r:id="rId5"/>
            </p:custDataLst>
          </p:nvPr>
        </p:nvSpPr>
        <p:spPr>
          <a:xfrm flipV="1">
            <a:off x="750570" y="6305550"/>
            <a:ext cx="715645" cy="762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 userDrawn="1">
            <p:custDataLst>
              <p:tags r:id="rId6"/>
            </p:custDataLst>
          </p:nvPr>
        </p:nvSpPr>
        <p:spPr>
          <a:xfrm>
            <a:off x="1555115" y="6306820"/>
            <a:ext cx="88900" cy="762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 userDrawn="1">
            <p:custDataLst>
              <p:tags r:id="rId7"/>
            </p:custDataLst>
          </p:nvPr>
        </p:nvSpPr>
        <p:spPr>
          <a:xfrm>
            <a:off x="1731010" y="6306820"/>
            <a:ext cx="253365" cy="762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2021-09-15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11"/>
            </p:custDataLst>
          </p:nvPr>
        </p:nvSpPr>
        <p:spPr>
          <a:xfrm>
            <a:off x="883644" y="809127"/>
            <a:ext cx="9144000" cy="1896745"/>
          </a:xfrm>
        </p:spPr>
        <p:txBody>
          <a:bodyPr lIns="91440" tIns="45720" rIns="91440" bIns="0" anchor="b" anchorCtr="0">
            <a:normAutofit/>
          </a:bodyPr>
          <a:lstStyle>
            <a:lvl1pPr algn="l">
              <a:defRPr sz="6600" b="1" spc="600" baseline="0">
                <a:latin typeface="Arial" panose="020B0604020202020204" pitchFamily="34" charset="0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12"/>
            </p:custDataLst>
          </p:nvPr>
        </p:nvSpPr>
        <p:spPr>
          <a:xfrm>
            <a:off x="883643" y="3017520"/>
            <a:ext cx="9144000" cy="890270"/>
          </a:xfrm>
        </p:spPr>
        <p:txBody>
          <a:bodyPr lIns="91440" tIns="0" rIns="91440" bIns="45720">
            <a:normAutofit/>
          </a:bodyPr>
          <a:lstStyle>
            <a:lvl1pPr marL="0" indent="0" algn="l" eaLnBrk="1" fontAlgn="auto" latinLnBrk="0" hangingPunct="1">
              <a:lnSpc>
                <a:spcPct val="100000"/>
              </a:lnSpc>
              <a:buNone/>
              <a:defRPr sz="2400" u="none" strike="noStrike" kern="1200" cap="none" spc="20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3" hasCustomPrompt="1"/>
            <p:custDataLst>
              <p:tags r:id="rId13"/>
            </p:custDataLst>
          </p:nvPr>
        </p:nvSpPr>
        <p:spPr>
          <a:xfrm>
            <a:off x="883644" y="5050433"/>
            <a:ext cx="3365430" cy="579657"/>
          </a:xfrm>
        </p:spPr>
        <p:txBody>
          <a:bodyPr lIns="91440" tIns="45720" rIns="91440" bIns="45720">
            <a:normAutofit/>
          </a:bodyPr>
          <a:lstStyle>
            <a:lvl1pPr marL="0" indent="0">
              <a:buNone/>
              <a:defRPr sz="2400" baseline="0">
                <a:solidFill>
                  <a:schemeClr val="accent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zh-CN" altLang="en-US" dirty="0"/>
              <a:t>编辑文本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accent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69882" y="952508"/>
            <a:ext cx="10852237" cy="5388907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2021-09-15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 userDrawn="1">
            <p:custDataLst>
              <p:tags r:id="rId1"/>
            </p:custDataLst>
          </p:nvPr>
        </p:nvSpPr>
        <p:spPr>
          <a:xfrm>
            <a:off x="0" y="6474460"/>
            <a:ext cx="12249150" cy="38354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>
              <a:highlight>
                <a:srgbClr val="1171F1"/>
              </a:highlight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4676775" y="2059757"/>
            <a:ext cx="6243774" cy="922021"/>
          </a:xfrm>
        </p:spPr>
        <p:txBody>
          <a:bodyPr lIns="91440" tIns="45720" rIns="91440" bIns="0" anchor="b" anchorCtr="0">
            <a:normAutofit/>
          </a:bodyPr>
          <a:lstStyle>
            <a:lvl1pPr>
              <a:defRPr sz="5400" u="none" strike="noStrike" kern="1200" cap="none" spc="300" normalizeH="0" baseline="0">
                <a:solidFill>
                  <a:schemeClr val="accent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4676775" y="3102596"/>
            <a:ext cx="6243774" cy="1401006"/>
          </a:xfrm>
        </p:spPr>
        <p:txBody>
          <a:bodyPr lIns="91440" tIns="0" rIns="91440" bIns="45720">
            <a:normAutofit/>
          </a:bodyPr>
          <a:lstStyle>
            <a:lvl1pPr marL="0" indent="0" eaLnBrk="1" fontAlgn="auto" latinLnBrk="0" hangingPunct="1">
              <a:buNone/>
              <a:defRPr kumimoji="0" lang="zh-CN" altLang="en-US" sz="1800" b="0" i="0" u="none" strike="noStrike" kern="1200" cap="none" spc="150" normalizeH="0" baseline="0" noProof="1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2021-09-15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accent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676280" y="952508"/>
            <a:ext cx="5283242" cy="5388907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  <a:p>
            <a:pPr lvl="1"/>
            <a:r>
              <a:rPr>
                <a:sym typeface="+mn-ea"/>
              </a:rPr>
              <a:t>第二级</a:t>
            </a:r>
          </a:p>
          <a:p>
            <a:pPr lvl="2"/>
            <a:r>
              <a:rPr>
                <a:sym typeface="+mn-ea"/>
              </a:rPr>
              <a:t>第三级</a:t>
            </a:r>
          </a:p>
          <a:p>
            <a:pPr lvl="3"/>
            <a:r>
              <a:rPr>
                <a:sym typeface="+mn-ea"/>
              </a:rPr>
              <a:t>第四级</a:t>
            </a:r>
          </a:p>
          <a:p>
            <a:pPr lvl="4"/>
            <a:r>
              <a:rPr>
                <a:sym typeface="+mn-ea"/>
              </a:rPr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245227" y="952508"/>
            <a:ext cx="5283242" cy="5388907"/>
          </a:xfrm>
        </p:spPr>
        <p:txBody>
          <a:bodyPr>
            <a:noAutofit/>
          </a:bodyPr>
          <a:lstStyle>
            <a:lvl1pPr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2021-09-15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accent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69930" y="952508"/>
            <a:ext cx="5283242" cy="381003"/>
          </a:xfrm>
        </p:spPr>
        <p:txBody>
          <a:bodyPr lIns="101600" tIns="38100" rIns="76200" bIns="38100" anchor="t" anchorCtr="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0" u="none" strike="noStrike" kern="1200" cap="none" spc="20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69925" y="1406525"/>
            <a:ext cx="5283200" cy="4934752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952508"/>
            <a:ext cx="5283242" cy="38100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0" i="0" u="none" strike="noStrike" kern="1200" cap="none" spc="2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406525"/>
            <a:ext cx="5283242" cy="4934752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2021-09-15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accent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2021-09-15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2021-09-15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69930" y="443234"/>
            <a:ext cx="10852237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accent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69930" y="952508"/>
            <a:ext cx="5283242" cy="5388907"/>
          </a:xfrm>
        </p:spPr>
        <p:txBody>
          <a:bodyPr vert="horz" lIns="101600" tIns="0" rIns="82550" bIns="0" rtlCol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238925" y="952508"/>
            <a:ext cx="5283242" cy="5388907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pPr/>
              <a:t>2021-09-15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●"/>
              <a:defRPr kumimoji="0" lang="zh-CN" altLang="en-US" sz="18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  <a:lvl6pPr marL="2286000" indent="0">
              <a:buNone/>
              <a:defRPr/>
            </a:lvl6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2021-09-15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500">
        <p:fade/>
      </p:transition>
    </mc:Choice>
    <mc:Fallback>
      <p:transition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1"/>
            </p:custDataLst>
          </p:nvPr>
        </p:nvSpPr>
        <p:spPr>
          <a:xfrm>
            <a:off x="10571135" y="952508"/>
            <a:ext cx="950984" cy="5388907"/>
          </a:xfrm>
        </p:spPr>
        <p:txBody>
          <a:bodyPr vert="eaVert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accent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669925" y="952500"/>
            <a:ext cx="9828101" cy="5388907"/>
          </a:xfrm>
        </p:spPr>
        <p:txBody>
          <a:bodyPr vert="eaVert"/>
          <a:lstStyle>
            <a:lvl1pPr indent="0" eaLnBrk="1" fontAlgn="auto" latinLnBrk="0" hangingPunct="1"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indent="0" eaLnBrk="1" fontAlgn="auto" latinLnBrk="0" hangingPunct="1"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indent="0" eaLnBrk="1" fontAlgn="auto" latinLnBrk="0" hangingPunct="1"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indent="0" eaLnBrk="1" fontAlgn="auto" latinLnBrk="0" hangingPunct="1"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indent="0" eaLnBrk="1" fontAlgn="auto" latinLnBrk="0" hangingPunct="1"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2021-09-15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2021-09-15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669930" y="952508"/>
            <a:ext cx="10852237" cy="5388907"/>
          </a:xfrm>
        </p:spPr>
        <p:txBody>
          <a:bodyPr/>
          <a:lstStyle>
            <a:lvl1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2pPr>
            <a:lvl3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3pPr>
            <a:lvl4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4pPr>
            <a:lvl5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>
            <p:custDataLst>
              <p:tags r:id="rId1"/>
            </p:custDataLst>
          </p:nvPr>
        </p:nvSpPr>
        <p:spPr>
          <a:xfrm>
            <a:off x="266065" y="313690"/>
            <a:ext cx="11683365" cy="5634990"/>
          </a:xfrm>
          <a:prstGeom prst="rect">
            <a:avLst/>
          </a:prstGeom>
          <a:solidFill>
            <a:schemeClr val="tx2"/>
          </a:solidFill>
          <a:ln w="28575" cmpd="sng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>
              <a:highlight>
                <a:srgbClr val="1171F1"/>
              </a:highlight>
            </a:endParaRPr>
          </a:p>
        </p:txBody>
      </p:sp>
      <p:sp>
        <p:nvSpPr>
          <p:cNvPr id="9" name="矩形 8"/>
          <p:cNvSpPr/>
          <p:nvPr userDrawn="1">
            <p:custDataLst>
              <p:tags r:id="rId2"/>
            </p:custDataLst>
          </p:nvPr>
        </p:nvSpPr>
        <p:spPr>
          <a:xfrm>
            <a:off x="1422400" y="4064000"/>
            <a:ext cx="5283200" cy="12700"/>
          </a:xfrm>
          <a:prstGeom prst="rect">
            <a:avLst/>
          </a:prstGeom>
          <a:solidFill>
            <a:schemeClr val="accent1">
              <a:lumMod val="50000"/>
              <a:alpha val="1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任意形状 8"/>
          <p:cNvSpPr/>
          <p:nvPr userDrawn="1">
            <p:custDataLst>
              <p:tags r:id="rId3"/>
            </p:custDataLst>
          </p:nvPr>
        </p:nvSpPr>
        <p:spPr>
          <a:xfrm>
            <a:off x="9480712" y="313004"/>
            <a:ext cx="2464998" cy="2403231"/>
          </a:xfrm>
          <a:custGeom>
            <a:avLst/>
            <a:gdLst>
              <a:gd name="connsiteX0" fmla="*/ 361564 w 3507050"/>
              <a:gd name="connsiteY0" fmla="*/ 0 h 3419170"/>
              <a:gd name="connsiteX1" fmla="*/ 3507050 w 3507050"/>
              <a:gd name="connsiteY1" fmla="*/ 0 h 3419170"/>
              <a:gd name="connsiteX2" fmla="*/ 3507050 w 3507050"/>
              <a:gd name="connsiteY2" fmla="*/ 3045349 h 3419170"/>
              <a:gd name="connsiteX3" fmla="*/ 3329322 w 3507050"/>
              <a:gd name="connsiteY3" fmla="*/ 3151539 h 3419170"/>
              <a:gd name="connsiteX4" fmla="*/ 2254631 w 3507050"/>
              <a:gd name="connsiteY4" fmla="*/ 3419170 h 3419170"/>
              <a:gd name="connsiteX5" fmla="*/ 0 w 3507050"/>
              <a:gd name="connsiteY5" fmla="*/ 1201750 h 3419170"/>
              <a:gd name="connsiteX6" fmla="*/ 272122 w 3507050"/>
              <a:gd name="connsiteY6" fmla="*/ 144796 h 3419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07050" h="3419170">
                <a:moveTo>
                  <a:pt x="361564" y="0"/>
                </a:moveTo>
                <a:lnTo>
                  <a:pt x="3507050" y="0"/>
                </a:lnTo>
                <a:lnTo>
                  <a:pt x="3507050" y="3045349"/>
                </a:lnTo>
                <a:lnTo>
                  <a:pt x="3329322" y="3151539"/>
                </a:lnTo>
                <a:cubicBezTo>
                  <a:pt x="3009856" y="3322220"/>
                  <a:pt x="2643756" y="3419170"/>
                  <a:pt x="2254631" y="3419170"/>
                </a:cubicBezTo>
                <a:cubicBezTo>
                  <a:pt x="1009433" y="3419170"/>
                  <a:pt x="0" y="2426397"/>
                  <a:pt x="0" y="1201750"/>
                </a:cubicBezTo>
                <a:cubicBezTo>
                  <a:pt x="0" y="819048"/>
                  <a:pt x="98578" y="458990"/>
                  <a:pt x="272122" y="144796"/>
                </a:cubicBezTo>
                <a:close/>
              </a:path>
            </a:pathLst>
          </a:custGeom>
          <a:gradFill>
            <a:gsLst>
              <a:gs pos="0">
                <a:schemeClr val="bg2"/>
              </a:gs>
              <a:gs pos="100000">
                <a:schemeClr val="tx2">
                  <a:lumMod val="90000"/>
                  <a:alpha val="24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 dirty="0">
              <a:highlight>
                <a:srgbClr val="1171F1"/>
              </a:highlight>
            </a:endParaRPr>
          </a:p>
        </p:txBody>
      </p:sp>
      <p:sp>
        <p:nvSpPr>
          <p:cNvPr id="8" name="任意形状 9"/>
          <p:cNvSpPr/>
          <p:nvPr userDrawn="1">
            <p:custDataLst>
              <p:tags r:id="rId4"/>
            </p:custDataLst>
          </p:nvPr>
        </p:nvSpPr>
        <p:spPr>
          <a:xfrm rot="10800000">
            <a:off x="261015" y="4113028"/>
            <a:ext cx="1887415" cy="1840120"/>
          </a:xfrm>
          <a:custGeom>
            <a:avLst/>
            <a:gdLst>
              <a:gd name="connsiteX0" fmla="*/ 361564 w 3507050"/>
              <a:gd name="connsiteY0" fmla="*/ 0 h 3419170"/>
              <a:gd name="connsiteX1" fmla="*/ 3507050 w 3507050"/>
              <a:gd name="connsiteY1" fmla="*/ 0 h 3419170"/>
              <a:gd name="connsiteX2" fmla="*/ 3507050 w 3507050"/>
              <a:gd name="connsiteY2" fmla="*/ 3045349 h 3419170"/>
              <a:gd name="connsiteX3" fmla="*/ 3329322 w 3507050"/>
              <a:gd name="connsiteY3" fmla="*/ 3151539 h 3419170"/>
              <a:gd name="connsiteX4" fmla="*/ 2254631 w 3507050"/>
              <a:gd name="connsiteY4" fmla="*/ 3419170 h 3419170"/>
              <a:gd name="connsiteX5" fmla="*/ 0 w 3507050"/>
              <a:gd name="connsiteY5" fmla="*/ 1201750 h 3419170"/>
              <a:gd name="connsiteX6" fmla="*/ 272122 w 3507050"/>
              <a:gd name="connsiteY6" fmla="*/ 144796 h 3419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07050" h="3419170">
                <a:moveTo>
                  <a:pt x="361564" y="0"/>
                </a:moveTo>
                <a:lnTo>
                  <a:pt x="3507050" y="0"/>
                </a:lnTo>
                <a:lnTo>
                  <a:pt x="3507050" y="3045349"/>
                </a:lnTo>
                <a:lnTo>
                  <a:pt x="3329322" y="3151539"/>
                </a:lnTo>
                <a:cubicBezTo>
                  <a:pt x="3009856" y="3322220"/>
                  <a:pt x="2643756" y="3419170"/>
                  <a:pt x="2254631" y="3419170"/>
                </a:cubicBezTo>
                <a:cubicBezTo>
                  <a:pt x="1009433" y="3419170"/>
                  <a:pt x="0" y="2426397"/>
                  <a:pt x="0" y="1201750"/>
                </a:cubicBezTo>
                <a:cubicBezTo>
                  <a:pt x="0" y="819048"/>
                  <a:pt x="98578" y="458990"/>
                  <a:pt x="272122" y="144796"/>
                </a:cubicBezTo>
                <a:close/>
              </a:path>
            </a:pathLst>
          </a:custGeom>
          <a:gradFill>
            <a:gsLst>
              <a:gs pos="0">
                <a:schemeClr val="bg2">
                  <a:alpha val="10000"/>
                </a:schemeClr>
              </a:gs>
              <a:gs pos="99000">
                <a:schemeClr val="bg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 dirty="0">
              <a:highlight>
                <a:srgbClr val="1171F1"/>
              </a:highlight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320799" y="2376714"/>
            <a:ext cx="6653601" cy="1607337"/>
          </a:xfrm>
        </p:spPr>
        <p:txBody>
          <a:bodyPr vert="horz" lIns="91440" tIns="45720" rIns="91440" bIns="0" rtlCol="0" anchor="b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9600" b="1" i="0" u="none" strike="noStrike" kern="1200" cap="none" spc="600" normalizeH="0" baseline="0" noProof="1" dirty="0">
                <a:solidFill>
                  <a:schemeClr val="accent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2021-09-15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任意形状 8"/>
          <p:cNvSpPr/>
          <p:nvPr userDrawn="1">
            <p:custDataLst>
              <p:tags r:id="rId1"/>
            </p:custDataLst>
          </p:nvPr>
        </p:nvSpPr>
        <p:spPr>
          <a:xfrm>
            <a:off x="9727092" y="-51"/>
            <a:ext cx="2464998" cy="2403231"/>
          </a:xfrm>
          <a:custGeom>
            <a:avLst/>
            <a:gdLst>
              <a:gd name="connsiteX0" fmla="*/ 361564 w 3507050"/>
              <a:gd name="connsiteY0" fmla="*/ 0 h 3419170"/>
              <a:gd name="connsiteX1" fmla="*/ 3507050 w 3507050"/>
              <a:gd name="connsiteY1" fmla="*/ 0 h 3419170"/>
              <a:gd name="connsiteX2" fmla="*/ 3507050 w 3507050"/>
              <a:gd name="connsiteY2" fmla="*/ 3045349 h 3419170"/>
              <a:gd name="connsiteX3" fmla="*/ 3329322 w 3507050"/>
              <a:gd name="connsiteY3" fmla="*/ 3151539 h 3419170"/>
              <a:gd name="connsiteX4" fmla="*/ 2254631 w 3507050"/>
              <a:gd name="connsiteY4" fmla="*/ 3419170 h 3419170"/>
              <a:gd name="connsiteX5" fmla="*/ 0 w 3507050"/>
              <a:gd name="connsiteY5" fmla="*/ 1201750 h 3419170"/>
              <a:gd name="connsiteX6" fmla="*/ 272122 w 3507050"/>
              <a:gd name="connsiteY6" fmla="*/ 144796 h 3419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07050" h="3419170">
                <a:moveTo>
                  <a:pt x="361564" y="0"/>
                </a:moveTo>
                <a:lnTo>
                  <a:pt x="3507050" y="0"/>
                </a:lnTo>
                <a:lnTo>
                  <a:pt x="3507050" y="3045349"/>
                </a:lnTo>
                <a:lnTo>
                  <a:pt x="3329322" y="3151539"/>
                </a:lnTo>
                <a:cubicBezTo>
                  <a:pt x="3009856" y="3322220"/>
                  <a:pt x="2643756" y="3419170"/>
                  <a:pt x="2254631" y="3419170"/>
                </a:cubicBezTo>
                <a:cubicBezTo>
                  <a:pt x="1009433" y="3419170"/>
                  <a:pt x="0" y="2426397"/>
                  <a:pt x="0" y="1201750"/>
                </a:cubicBezTo>
                <a:cubicBezTo>
                  <a:pt x="0" y="819048"/>
                  <a:pt x="98578" y="458990"/>
                  <a:pt x="272122" y="144796"/>
                </a:cubicBezTo>
                <a:close/>
              </a:path>
            </a:pathLst>
          </a:custGeom>
          <a:gradFill>
            <a:gsLst>
              <a:gs pos="0">
                <a:schemeClr val="bg2">
                  <a:alpha val="10000"/>
                </a:schemeClr>
              </a:gs>
              <a:gs pos="100000">
                <a:schemeClr val="tx2">
                  <a:lumMod val="90000"/>
                  <a:alpha val="24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 dirty="0">
              <a:highlight>
                <a:srgbClr val="1171F1"/>
              </a:highlight>
            </a:endParaRPr>
          </a:p>
        </p:txBody>
      </p:sp>
      <p:sp>
        <p:nvSpPr>
          <p:cNvPr id="6" name="任意形状 8"/>
          <p:cNvSpPr/>
          <p:nvPr userDrawn="1">
            <p:custDataLst>
              <p:tags r:id="rId2"/>
            </p:custDataLst>
          </p:nvPr>
        </p:nvSpPr>
        <p:spPr>
          <a:xfrm rot="10800000">
            <a:off x="0" y="5480050"/>
            <a:ext cx="1412875" cy="1377950"/>
          </a:xfrm>
          <a:custGeom>
            <a:avLst/>
            <a:gdLst>
              <a:gd name="connsiteX0" fmla="*/ 361564 w 3507050"/>
              <a:gd name="connsiteY0" fmla="*/ 0 h 3419170"/>
              <a:gd name="connsiteX1" fmla="*/ 3507050 w 3507050"/>
              <a:gd name="connsiteY1" fmla="*/ 0 h 3419170"/>
              <a:gd name="connsiteX2" fmla="*/ 3507050 w 3507050"/>
              <a:gd name="connsiteY2" fmla="*/ 3045349 h 3419170"/>
              <a:gd name="connsiteX3" fmla="*/ 3329322 w 3507050"/>
              <a:gd name="connsiteY3" fmla="*/ 3151539 h 3419170"/>
              <a:gd name="connsiteX4" fmla="*/ 2254631 w 3507050"/>
              <a:gd name="connsiteY4" fmla="*/ 3419170 h 3419170"/>
              <a:gd name="connsiteX5" fmla="*/ 0 w 3507050"/>
              <a:gd name="connsiteY5" fmla="*/ 1201750 h 3419170"/>
              <a:gd name="connsiteX6" fmla="*/ 272122 w 3507050"/>
              <a:gd name="connsiteY6" fmla="*/ 144796 h 3419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07050" h="3419170">
                <a:moveTo>
                  <a:pt x="361564" y="0"/>
                </a:moveTo>
                <a:lnTo>
                  <a:pt x="3507050" y="0"/>
                </a:lnTo>
                <a:lnTo>
                  <a:pt x="3507050" y="3045349"/>
                </a:lnTo>
                <a:lnTo>
                  <a:pt x="3329322" y="3151539"/>
                </a:lnTo>
                <a:cubicBezTo>
                  <a:pt x="3009856" y="3322220"/>
                  <a:pt x="2643756" y="3419170"/>
                  <a:pt x="2254631" y="3419170"/>
                </a:cubicBezTo>
                <a:cubicBezTo>
                  <a:pt x="1009433" y="3419170"/>
                  <a:pt x="0" y="2426397"/>
                  <a:pt x="0" y="1201750"/>
                </a:cubicBezTo>
                <a:cubicBezTo>
                  <a:pt x="0" y="819048"/>
                  <a:pt x="98578" y="458990"/>
                  <a:pt x="272122" y="144796"/>
                </a:cubicBezTo>
                <a:close/>
              </a:path>
            </a:pathLst>
          </a:custGeom>
          <a:gradFill>
            <a:gsLst>
              <a:gs pos="0">
                <a:schemeClr val="bg2">
                  <a:alpha val="10000"/>
                </a:schemeClr>
              </a:gs>
              <a:gs pos="100000">
                <a:schemeClr val="tx2">
                  <a:lumMod val="90000"/>
                  <a:alpha val="24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 dirty="0">
              <a:highlight>
                <a:srgbClr val="1171F1"/>
              </a:highlight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2021-09-15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1219263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 userDrawn="1">
            <p:custDataLst>
              <p:tags r:id="rId2"/>
            </p:custDataLst>
          </p:nvPr>
        </p:nvSpPr>
        <p:spPr>
          <a:xfrm>
            <a:off x="292800" y="304200"/>
            <a:ext cx="11606400" cy="62496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1281600" y="1249200"/>
            <a:ext cx="9626400" cy="723600"/>
          </a:xfrm>
        </p:spPr>
        <p:txBody>
          <a:bodyPr anchor="ctr">
            <a:normAutofit/>
          </a:bodyPr>
          <a:lstStyle>
            <a:lvl1pPr>
              <a:defRPr sz="3200" baseline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1281113" y="2163600"/>
            <a:ext cx="9626600" cy="3445200"/>
          </a:xfrm>
        </p:spPr>
        <p:txBody>
          <a:bodyPr/>
          <a:lstStyle>
            <a:lvl1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2021-09-15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4823460" cy="6866255"/>
          </a:xfrm>
          <a:prstGeom prst="rect">
            <a:avLst/>
          </a:prstGeom>
          <a:solidFill>
            <a:schemeClr val="tx2">
              <a:alpha val="7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dirty="0">
              <a:sym typeface="+mn-ea"/>
            </a:endParaRPr>
          </a:p>
        </p:txBody>
      </p:sp>
      <p:sp>
        <p:nvSpPr>
          <p:cNvPr id="6" name="任意形状 8"/>
          <p:cNvSpPr/>
          <p:nvPr userDrawn="1">
            <p:custDataLst>
              <p:tags r:id="rId2"/>
            </p:custDataLst>
          </p:nvPr>
        </p:nvSpPr>
        <p:spPr>
          <a:xfrm rot="16200000">
            <a:off x="-21591" y="25773"/>
            <a:ext cx="1741805" cy="1698625"/>
          </a:xfrm>
          <a:custGeom>
            <a:avLst/>
            <a:gdLst>
              <a:gd name="connsiteX0" fmla="*/ 361564 w 3507050"/>
              <a:gd name="connsiteY0" fmla="*/ 0 h 3419170"/>
              <a:gd name="connsiteX1" fmla="*/ 3507050 w 3507050"/>
              <a:gd name="connsiteY1" fmla="*/ 0 h 3419170"/>
              <a:gd name="connsiteX2" fmla="*/ 3507050 w 3507050"/>
              <a:gd name="connsiteY2" fmla="*/ 3045349 h 3419170"/>
              <a:gd name="connsiteX3" fmla="*/ 3329322 w 3507050"/>
              <a:gd name="connsiteY3" fmla="*/ 3151539 h 3419170"/>
              <a:gd name="connsiteX4" fmla="*/ 2254631 w 3507050"/>
              <a:gd name="connsiteY4" fmla="*/ 3419170 h 3419170"/>
              <a:gd name="connsiteX5" fmla="*/ 0 w 3507050"/>
              <a:gd name="connsiteY5" fmla="*/ 1201750 h 3419170"/>
              <a:gd name="connsiteX6" fmla="*/ 272122 w 3507050"/>
              <a:gd name="connsiteY6" fmla="*/ 144796 h 3419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07050" h="3419170">
                <a:moveTo>
                  <a:pt x="361564" y="0"/>
                </a:moveTo>
                <a:lnTo>
                  <a:pt x="3507050" y="0"/>
                </a:lnTo>
                <a:lnTo>
                  <a:pt x="3507050" y="3045349"/>
                </a:lnTo>
                <a:lnTo>
                  <a:pt x="3329322" y="3151539"/>
                </a:lnTo>
                <a:cubicBezTo>
                  <a:pt x="3009856" y="3322220"/>
                  <a:pt x="2643756" y="3419170"/>
                  <a:pt x="2254631" y="3419170"/>
                </a:cubicBezTo>
                <a:cubicBezTo>
                  <a:pt x="1009433" y="3419170"/>
                  <a:pt x="0" y="2426397"/>
                  <a:pt x="0" y="1201750"/>
                </a:cubicBezTo>
                <a:cubicBezTo>
                  <a:pt x="0" y="819048"/>
                  <a:pt x="98578" y="458990"/>
                  <a:pt x="272122" y="144796"/>
                </a:cubicBezTo>
                <a:close/>
              </a:path>
            </a:pathLst>
          </a:custGeom>
          <a:gradFill>
            <a:gsLst>
              <a:gs pos="0">
                <a:schemeClr val="bg2"/>
              </a:gs>
              <a:gs pos="100000">
                <a:schemeClr val="tx2">
                  <a:lumMod val="90000"/>
                  <a:alpha val="24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 dirty="0">
              <a:highlight>
                <a:srgbClr val="1171F1"/>
              </a:highlight>
            </a:endParaRPr>
          </a:p>
        </p:txBody>
      </p:sp>
      <p:sp>
        <p:nvSpPr>
          <p:cNvPr id="10" name="任意形状 9"/>
          <p:cNvSpPr/>
          <p:nvPr userDrawn="1">
            <p:custDataLst>
              <p:tags r:id="rId3"/>
            </p:custDataLst>
          </p:nvPr>
        </p:nvSpPr>
        <p:spPr>
          <a:xfrm rot="10800000">
            <a:off x="0" y="5913755"/>
            <a:ext cx="976630" cy="952500"/>
          </a:xfrm>
          <a:custGeom>
            <a:avLst/>
            <a:gdLst>
              <a:gd name="connsiteX0" fmla="*/ 361564 w 3507050"/>
              <a:gd name="connsiteY0" fmla="*/ 0 h 3419170"/>
              <a:gd name="connsiteX1" fmla="*/ 3507050 w 3507050"/>
              <a:gd name="connsiteY1" fmla="*/ 0 h 3419170"/>
              <a:gd name="connsiteX2" fmla="*/ 3507050 w 3507050"/>
              <a:gd name="connsiteY2" fmla="*/ 3045349 h 3419170"/>
              <a:gd name="connsiteX3" fmla="*/ 3329322 w 3507050"/>
              <a:gd name="connsiteY3" fmla="*/ 3151539 h 3419170"/>
              <a:gd name="connsiteX4" fmla="*/ 2254631 w 3507050"/>
              <a:gd name="connsiteY4" fmla="*/ 3419170 h 3419170"/>
              <a:gd name="connsiteX5" fmla="*/ 0 w 3507050"/>
              <a:gd name="connsiteY5" fmla="*/ 1201750 h 3419170"/>
              <a:gd name="connsiteX6" fmla="*/ 272122 w 3507050"/>
              <a:gd name="connsiteY6" fmla="*/ 144796 h 3419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07050" h="3419170">
                <a:moveTo>
                  <a:pt x="361564" y="0"/>
                </a:moveTo>
                <a:lnTo>
                  <a:pt x="3507050" y="0"/>
                </a:lnTo>
                <a:lnTo>
                  <a:pt x="3507050" y="3045349"/>
                </a:lnTo>
                <a:lnTo>
                  <a:pt x="3329322" y="3151539"/>
                </a:lnTo>
                <a:cubicBezTo>
                  <a:pt x="3009856" y="3322220"/>
                  <a:pt x="2643756" y="3419170"/>
                  <a:pt x="2254631" y="3419170"/>
                </a:cubicBezTo>
                <a:cubicBezTo>
                  <a:pt x="1009433" y="3419170"/>
                  <a:pt x="0" y="2426397"/>
                  <a:pt x="0" y="1201750"/>
                </a:cubicBezTo>
                <a:cubicBezTo>
                  <a:pt x="0" y="819048"/>
                  <a:pt x="98578" y="458990"/>
                  <a:pt x="272122" y="144796"/>
                </a:cubicBezTo>
                <a:close/>
              </a:path>
            </a:pathLst>
          </a:custGeom>
          <a:gradFill>
            <a:gsLst>
              <a:gs pos="0">
                <a:schemeClr val="tx2">
                  <a:lumMod val="90000"/>
                  <a:alpha val="24000"/>
                </a:schemeClr>
              </a:gs>
              <a:gs pos="100000">
                <a:schemeClr val="bg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 dirty="0">
              <a:highlight>
                <a:srgbClr val="1171F1"/>
              </a:highlight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583200" y="770400"/>
            <a:ext cx="3960000" cy="882000"/>
          </a:xfrm>
        </p:spPr>
        <p:txBody>
          <a:bodyPr anchor="ctr">
            <a:normAutofit/>
          </a:bodyPr>
          <a:lstStyle>
            <a:lvl1pPr>
              <a:defRPr sz="3600" baseline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2021-09-15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8"/>
            </p:custDataLst>
          </p:nvPr>
        </p:nvSpPr>
        <p:spPr>
          <a:xfrm>
            <a:off x="586800" y="1764000"/>
            <a:ext cx="3956400" cy="4093200"/>
          </a:xfrm>
        </p:spPr>
        <p:txBody>
          <a:bodyPr/>
          <a:lstStyle>
            <a:lvl1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9"/>
            </p:custDataLst>
          </p:nvPr>
        </p:nvSpPr>
        <p:spPr>
          <a:xfrm>
            <a:off x="5101200" y="769938"/>
            <a:ext cx="6480000" cy="5087937"/>
          </a:xfrm>
        </p:spPr>
        <p:txBody>
          <a:bodyPr/>
          <a:lstStyle>
            <a:lvl1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12192000" cy="2663825"/>
          </a:xfrm>
          <a:prstGeom prst="rect">
            <a:avLst/>
          </a:prstGeom>
          <a:solidFill>
            <a:schemeClr val="tx2">
              <a:alpha val="7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>
              <a:sym typeface="+mn-ea"/>
            </a:endParaRPr>
          </a:p>
        </p:txBody>
      </p:sp>
      <p:sp>
        <p:nvSpPr>
          <p:cNvPr id="8" name="任意形状 9"/>
          <p:cNvSpPr/>
          <p:nvPr userDrawn="1">
            <p:custDataLst>
              <p:tags r:id="rId2"/>
            </p:custDataLst>
          </p:nvPr>
        </p:nvSpPr>
        <p:spPr>
          <a:xfrm rot="16200000">
            <a:off x="-18383" y="15240"/>
            <a:ext cx="1243965" cy="1213485"/>
          </a:xfrm>
          <a:custGeom>
            <a:avLst/>
            <a:gdLst>
              <a:gd name="connsiteX0" fmla="*/ 361564 w 3507050"/>
              <a:gd name="connsiteY0" fmla="*/ 0 h 3419170"/>
              <a:gd name="connsiteX1" fmla="*/ 3507050 w 3507050"/>
              <a:gd name="connsiteY1" fmla="*/ 0 h 3419170"/>
              <a:gd name="connsiteX2" fmla="*/ 3507050 w 3507050"/>
              <a:gd name="connsiteY2" fmla="*/ 3045349 h 3419170"/>
              <a:gd name="connsiteX3" fmla="*/ 3329322 w 3507050"/>
              <a:gd name="connsiteY3" fmla="*/ 3151539 h 3419170"/>
              <a:gd name="connsiteX4" fmla="*/ 2254631 w 3507050"/>
              <a:gd name="connsiteY4" fmla="*/ 3419170 h 3419170"/>
              <a:gd name="connsiteX5" fmla="*/ 0 w 3507050"/>
              <a:gd name="connsiteY5" fmla="*/ 1201750 h 3419170"/>
              <a:gd name="connsiteX6" fmla="*/ 272122 w 3507050"/>
              <a:gd name="connsiteY6" fmla="*/ 144796 h 3419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07050" h="3419170">
                <a:moveTo>
                  <a:pt x="361564" y="0"/>
                </a:moveTo>
                <a:lnTo>
                  <a:pt x="3507050" y="0"/>
                </a:lnTo>
                <a:lnTo>
                  <a:pt x="3507050" y="3045349"/>
                </a:lnTo>
                <a:lnTo>
                  <a:pt x="3329322" y="3151539"/>
                </a:lnTo>
                <a:cubicBezTo>
                  <a:pt x="3009856" y="3322220"/>
                  <a:pt x="2643756" y="3419170"/>
                  <a:pt x="2254631" y="3419170"/>
                </a:cubicBezTo>
                <a:cubicBezTo>
                  <a:pt x="1009433" y="3419170"/>
                  <a:pt x="0" y="2426397"/>
                  <a:pt x="0" y="1201750"/>
                </a:cubicBezTo>
                <a:cubicBezTo>
                  <a:pt x="0" y="819048"/>
                  <a:pt x="98578" y="458990"/>
                  <a:pt x="272122" y="144796"/>
                </a:cubicBezTo>
                <a:close/>
              </a:path>
            </a:pathLst>
          </a:custGeom>
          <a:gradFill>
            <a:gsLst>
              <a:gs pos="0">
                <a:schemeClr val="tx2">
                  <a:lumMod val="90000"/>
                  <a:alpha val="24000"/>
                </a:schemeClr>
              </a:gs>
              <a:gs pos="100000">
                <a:schemeClr val="bg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 dirty="0">
              <a:highlight>
                <a:srgbClr val="1171F1"/>
              </a:highlight>
            </a:endParaRPr>
          </a:p>
        </p:txBody>
      </p:sp>
      <p:sp>
        <p:nvSpPr>
          <p:cNvPr id="6" name="任意形状 8"/>
          <p:cNvSpPr/>
          <p:nvPr userDrawn="1">
            <p:custDataLst>
              <p:tags r:id="rId3"/>
            </p:custDataLst>
          </p:nvPr>
        </p:nvSpPr>
        <p:spPr>
          <a:xfrm>
            <a:off x="10344785" y="0"/>
            <a:ext cx="1847215" cy="1801495"/>
          </a:xfrm>
          <a:custGeom>
            <a:avLst/>
            <a:gdLst>
              <a:gd name="connsiteX0" fmla="*/ 361564 w 3507050"/>
              <a:gd name="connsiteY0" fmla="*/ 0 h 3419170"/>
              <a:gd name="connsiteX1" fmla="*/ 3507050 w 3507050"/>
              <a:gd name="connsiteY1" fmla="*/ 0 h 3419170"/>
              <a:gd name="connsiteX2" fmla="*/ 3507050 w 3507050"/>
              <a:gd name="connsiteY2" fmla="*/ 3045349 h 3419170"/>
              <a:gd name="connsiteX3" fmla="*/ 3329322 w 3507050"/>
              <a:gd name="connsiteY3" fmla="*/ 3151539 h 3419170"/>
              <a:gd name="connsiteX4" fmla="*/ 2254631 w 3507050"/>
              <a:gd name="connsiteY4" fmla="*/ 3419170 h 3419170"/>
              <a:gd name="connsiteX5" fmla="*/ 0 w 3507050"/>
              <a:gd name="connsiteY5" fmla="*/ 1201750 h 3419170"/>
              <a:gd name="connsiteX6" fmla="*/ 272122 w 3507050"/>
              <a:gd name="connsiteY6" fmla="*/ 144796 h 3419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07050" h="3419170">
                <a:moveTo>
                  <a:pt x="361564" y="0"/>
                </a:moveTo>
                <a:lnTo>
                  <a:pt x="3507050" y="0"/>
                </a:lnTo>
                <a:lnTo>
                  <a:pt x="3507050" y="3045349"/>
                </a:lnTo>
                <a:lnTo>
                  <a:pt x="3329322" y="3151539"/>
                </a:lnTo>
                <a:cubicBezTo>
                  <a:pt x="3009856" y="3322220"/>
                  <a:pt x="2643756" y="3419170"/>
                  <a:pt x="2254631" y="3419170"/>
                </a:cubicBezTo>
                <a:cubicBezTo>
                  <a:pt x="1009433" y="3419170"/>
                  <a:pt x="0" y="2426397"/>
                  <a:pt x="0" y="1201750"/>
                </a:cubicBezTo>
                <a:cubicBezTo>
                  <a:pt x="0" y="819048"/>
                  <a:pt x="98578" y="458990"/>
                  <a:pt x="272122" y="144796"/>
                </a:cubicBezTo>
                <a:close/>
              </a:path>
            </a:pathLst>
          </a:custGeom>
          <a:gradFill>
            <a:gsLst>
              <a:gs pos="0">
                <a:schemeClr val="bg2"/>
              </a:gs>
              <a:gs pos="100000">
                <a:schemeClr val="tx2">
                  <a:lumMod val="90000"/>
                  <a:alpha val="24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 dirty="0">
              <a:highlight>
                <a:srgbClr val="1171F1"/>
              </a:highlight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612000" y="781200"/>
            <a:ext cx="10976400" cy="626400"/>
          </a:xfrm>
        </p:spPr>
        <p:txBody>
          <a:bodyPr anchor="ctr">
            <a:normAutofit/>
          </a:bodyPr>
          <a:lstStyle>
            <a:lvl1pPr algn="ctr">
              <a:defRPr sz="3600" baseline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2021-09-15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8"/>
            </p:custDataLst>
          </p:nvPr>
        </p:nvSpPr>
        <p:spPr>
          <a:xfrm>
            <a:off x="612000" y="1659600"/>
            <a:ext cx="10975975" cy="828000"/>
          </a:xfrm>
        </p:spPr>
        <p:txBody>
          <a:bodyPr/>
          <a:lstStyle>
            <a:lvl1pPr algn="ctr"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9"/>
            </p:custDataLst>
          </p:nvPr>
        </p:nvSpPr>
        <p:spPr>
          <a:xfrm>
            <a:off x="612775" y="2808000"/>
            <a:ext cx="10965600" cy="3430800"/>
          </a:xfrm>
        </p:spPr>
        <p:txBody>
          <a:bodyPr/>
          <a:lstStyle>
            <a:lvl1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1"/>
            </p:custDataLst>
          </p:nvPr>
        </p:nvSpPr>
        <p:spPr>
          <a:xfrm>
            <a:off x="3810" y="5029201"/>
            <a:ext cx="12192000" cy="1828799"/>
          </a:xfrm>
          <a:prstGeom prst="rect">
            <a:avLst/>
          </a:prstGeom>
          <a:solidFill>
            <a:schemeClr val="tx2">
              <a:alpha val="7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>
              <a:sym typeface="+mn-ea"/>
            </a:endParaRPr>
          </a:p>
        </p:txBody>
      </p:sp>
      <p:sp>
        <p:nvSpPr>
          <p:cNvPr id="10" name="任意形状 9"/>
          <p:cNvSpPr/>
          <p:nvPr userDrawn="1">
            <p:custDataLst>
              <p:tags r:id="rId2"/>
            </p:custDataLst>
          </p:nvPr>
        </p:nvSpPr>
        <p:spPr>
          <a:xfrm rot="10800000">
            <a:off x="3810" y="5905500"/>
            <a:ext cx="976630" cy="952500"/>
          </a:xfrm>
          <a:custGeom>
            <a:avLst/>
            <a:gdLst>
              <a:gd name="connsiteX0" fmla="*/ 361564 w 3507050"/>
              <a:gd name="connsiteY0" fmla="*/ 0 h 3419170"/>
              <a:gd name="connsiteX1" fmla="*/ 3507050 w 3507050"/>
              <a:gd name="connsiteY1" fmla="*/ 0 h 3419170"/>
              <a:gd name="connsiteX2" fmla="*/ 3507050 w 3507050"/>
              <a:gd name="connsiteY2" fmla="*/ 3045349 h 3419170"/>
              <a:gd name="connsiteX3" fmla="*/ 3329322 w 3507050"/>
              <a:gd name="connsiteY3" fmla="*/ 3151539 h 3419170"/>
              <a:gd name="connsiteX4" fmla="*/ 2254631 w 3507050"/>
              <a:gd name="connsiteY4" fmla="*/ 3419170 h 3419170"/>
              <a:gd name="connsiteX5" fmla="*/ 0 w 3507050"/>
              <a:gd name="connsiteY5" fmla="*/ 1201750 h 3419170"/>
              <a:gd name="connsiteX6" fmla="*/ 272122 w 3507050"/>
              <a:gd name="connsiteY6" fmla="*/ 144796 h 3419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07050" h="3419170">
                <a:moveTo>
                  <a:pt x="361564" y="0"/>
                </a:moveTo>
                <a:lnTo>
                  <a:pt x="3507050" y="0"/>
                </a:lnTo>
                <a:lnTo>
                  <a:pt x="3507050" y="3045349"/>
                </a:lnTo>
                <a:lnTo>
                  <a:pt x="3329322" y="3151539"/>
                </a:lnTo>
                <a:cubicBezTo>
                  <a:pt x="3009856" y="3322220"/>
                  <a:pt x="2643756" y="3419170"/>
                  <a:pt x="2254631" y="3419170"/>
                </a:cubicBezTo>
                <a:cubicBezTo>
                  <a:pt x="1009433" y="3419170"/>
                  <a:pt x="0" y="2426397"/>
                  <a:pt x="0" y="1201750"/>
                </a:cubicBezTo>
                <a:cubicBezTo>
                  <a:pt x="0" y="819048"/>
                  <a:pt x="98578" y="458990"/>
                  <a:pt x="272122" y="144796"/>
                </a:cubicBezTo>
                <a:close/>
              </a:path>
            </a:pathLst>
          </a:custGeom>
          <a:gradFill>
            <a:gsLst>
              <a:gs pos="0">
                <a:schemeClr val="tx2">
                  <a:lumMod val="90000"/>
                  <a:alpha val="24000"/>
                </a:schemeClr>
              </a:gs>
              <a:gs pos="100000">
                <a:schemeClr val="bg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 dirty="0">
              <a:highlight>
                <a:srgbClr val="1171F1"/>
              </a:highlight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04800" y="669600"/>
            <a:ext cx="10976400" cy="565200"/>
          </a:xfrm>
        </p:spPr>
        <p:txBody>
          <a:bodyPr anchor="ctr">
            <a:normAutofit/>
          </a:bodyPr>
          <a:lstStyle>
            <a:lvl1pPr algn="ctr">
              <a:defRPr sz="3200" baseline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2021-09-15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604837" y="1681200"/>
            <a:ext cx="10990800" cy="3211200"/>
          </a:xfrm>
        </p:spPr>
        <p:txBody>
          <a:bodyPr/>
          <a:lstStyle>
            <a:lvl1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8"/>
            </p:custDataLst>
          </p:nvPr>
        </p:nvSpPr>
        <p:spPr>
          <a:xfrm>
            <a:off x="594000" y="5180400"/>
            <a:ext cx="11001600" cy="1011600"/>
          </a:xfrm>
        </p:spPr>
        <p:txBody>
          <a:bodyPr/>
          <a:lstStyle>
            <a:lvl1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1"/>
            </p:custDataLst>
          </p:nvPr>
        </p:nvSpPr>
        <p:spPr>
          <a:xfrm>
            <a:off x="0" y="-3492"/>
            <a:ext cx="12192000" cy="914400"/>
          </a:xfrm>
          <a:prstGeom prst="rect">
            <a:avLst/>
          </a:prstGeom>
          <a:solidFill>
            <a:schemeClr val="tx2">
              <a:alpha val="7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79755" y="193040"/>
            <a:ext cx="11037570" cy="521335"/>
          </a:xfrm>
        </p:spPr>
        <p:txBody>
          <a:bodyPr>
            <a:noAutofit/>
          </a:bodyPr>
          <a:lstStyle>
            <a:lvl1pPr>
              <a:defRPr sz="2800" baseline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2021-09-15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6"/>
            </p:custDataLst>
          </p:nvPr>
        </p:nvSpPr>
        <p:spPr>
          <a:xfrm>
            <a:off x="579600" y="1663200"/>
            <a:ext cx="5342400" cy="2894400"/>
          </a:xfrm>
        </p:spPr>
        <p:txBody>
          <a:bodyPr/>
          <a:lstStyle>
            <a:lvl1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7"/>
            </p:custDataLst>
          </p:nvPr>
        </p:nvSpPr>
        <p:spPr>
          <a:xfrm>
            <a:off x="6242400" y="1663200"/>
            <a:ext cx="5367600" cy="2894400"/>
          </a:xfrm>
        </p:spPr>
        <p:txBody>
          <a:bodyPr/>
          <a:lstStyle>
            <a:lvl1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8"/>
            </p:custDataLst>
          </p:nvPr>
        </p:nvSpPr>
        <p:spPr>
          <a:xfrm>
            <a:off x="572400" y="4816800"/>
            <a:ext cx="5342400" cy="781200"/>
          </a:xfrm>
        </p:spPr>
        <p:txBody>
          <a:bodyPr/>
          <a:lstStyle>
            <a:lvl1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9"/>
            </p:custDataLst>
          </p:nvPr>
        </p:nvSpPr>
        <p:spPr>
          <a:xfrm>
            <a:off x="6253200" y="4813200"/>
            <a:ext cx="5367600" cy="781200"/>
          </a:xfrm>
        </p:spPr>
        <p:txBody>
          <a:bodyPr/>
          <a:lstStyle>
            <a:lvl1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1"/>
            </p:custDataLst>
          </p:nvPr>
        </p:nvSpPr>
        <p:spPr>
          <a:xfrm>
            <a:off x="0" y="959224"/>
            <a:ext cx="12192000" cy="4939553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522800" y="1339200"/>
            <a:ext cx="9144000" cy="2386800"/>
          </a:xfrm>
        </p:spPr>
        <p:txBody>
          <a:bodyPr anchor="b">
            <a:normAutofit/>
          </a:bodyPr>
          <a:lstStyle>
            <a:lvl1pPr algn="ctr">
              <a:defRPr sz="6000" baseline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2021-09-15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522413" y="3862800"/>
            <a:ext cx="9144000" cy="1656000"/>
          </a:xfrm>
        </p:spPr>
        <p:txBody>
          <a:bodyPr/>
          <a:lstStyle>
            <a:lvl1pPr algn="ctr"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 b="1" i="0" u="none" strike="noStrike" kern="1200" cap="none" spc="300" normalizeH="0" baseline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uFillTx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 eaLnBrk="1" fontAlgn="auto" latinLnBrk="0" hangingPunct="1">
              <a:lnSpc>
                <a:spcPct val="130000"/>
              </a:lnSpc>
              <a:buNone/>
              <a:defRPr kumimoji="0" lang="zh-CN" altLang="en-US" sz="1800" b="0" i="0" u="none" strike="noStrike" kern="1200" cap="none" spc="150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2021-09-15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500">
        <p:fade/>
      </p:transition>
    </mc:Choice>
    <mc:Fallback>
      <p:transition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2021-09-15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>
            <a:lvl1pPr marL="228600" indent="-228600" eaLnBrk="1" fontAlgn="auto" latinLnBrk="0" hangingPunct="1">
              <a:lnSpc>
                <a:spcPct val="130000"/>
              </a:lnSpc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685800" indent="-228600" defTabSz="91440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eaLnBrk="1" fontAlgn="auto" latinLnBrk="0" hangingPunct="1">
              <a:lnSpc>
                <a:spcPct val="120000"/>
              </a:lnSpc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eaLnBrk="1" fontAlgn="auto" latinLnBrk="0" hangingPunct="1">
              <a:lnSpc>
                <a:spcPct val="120000"/>
              </a:lnSpc>
              <a:defRPr sz="1400"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2021-09-15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500">
        <p:fade/>
      </p:transition>
    </mc:Choice>
    <mc:Fallback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2021-09-15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500">
        <p:fade/>
      </p:transition>
    </mc:Choice>
    <mc:Fallback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2021-09-15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500">
        <p:fade/>
      </p:transition>
    </mc:Choice>
    <mc:Fallback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2021-09-15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500">
        <p:fade/>
      </p:transition>
    </mc:Choice>
    <mc:Fallback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2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 defTabSz="914400" eaLnBrk="1" fontAlgn="auto" latinLnBrk="0" hangingPunct="1">
              <a:buFont typeface="Arial" panose="020B0604020202020204" pitchFamily="34" charset="0"/>
              <a:buNone/>
              <a:tabLst>
                <a:tab pos="1609725" algn="l"/>
                <a:tab pos="1609725" algn="l"/>
                <a:tab pos="1609725" algn="l"/>
                <a:tab pos="1609725" algn="l"/>
              </a:tabLst>
              <a:defRPr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eaLnBrk="1" fontAlgn="auto" latinLnBrk="0" hangingPunct="1">
              <a:buFont typeface="Arial" panose="020B0604020202020204" pitchFamily="34" charset="0"/>
              <a:buChar char="●"/>
              <a:defRPr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eaLnBrk="1" fontAlgn="auto" latinLnBrk="0" hangingPunct="1">
              <a:defRPr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eaLnBrk="1" fontAlgn="auto" latinLnBrk="0" hangingPunct="1">
              <a:defRPr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pPr/>
              <a:t>2021-09-15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500">
        <p:fade/>
      </p:transition>
    </mc:Choice>
    <mc:Fallback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1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8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单击此处编辑标题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 eaLnBrk="1" fontAlgn="auto" latinLnBrk="0" hangingPunct="1">
              <a:lnSpc>
                <a:spcPct val="130000"/>
              </a:lnSpc>
              <a:spcAft>
                <a:spcPts val="1000"/>
              </a:spcAft>
              <a:buFont typeface="Arial" panose="020B0604020202020204" pitchFamily="34" charset="0"/>
              <a:buChar char="●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1pPr>
            <a:lvl2pPr marL="685800" indent="-228600" defTabSz="914400" eaLnBrk="1" fontAlgn="auto" latinLnBrk="0" hangingPunct="1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2pPr>
            <a:lvl3pPr marL="1143000" indent="-228600" eaLnBrk="1" fontAlgn="auto" latinLnBrk="0" hangingPunct="1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●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3pPr>
            <a:lvl4pPr marL="1600200" indent="-228600" eaLnBrk="1" fontAlgn="auto" latinLnBrk="0" hangingPunct="1">
              <a:lnSpc>
                <a:spcPct val="120000"/>
              </a:lnSpc>
              <a:spcAft>
                <a:spcPts val="300"/>
              </a:spcAft>
              <a:buFont typeface="Wingdings" panose="05000000000000000000" charset="0"/>
              <a:buChar char="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4pPr>
            <a:lvl5pPr marL="2057400" indent="-228600" eaLnBrk="1" fontAlgn="auto" latinLnBrk="0" hangingPunct="1">
              <a:lnSpc>
                <a:spcPct val="120000"/>
              </a:lnSpc>
              <a:spcAft>
                <a:spcPts val="300"/>
              </a:spcAft>
              <a:buFont typeface="Arial" panose="020B0604020202020204" pitchFamily="34" charset="0"/>
              <a:buChar char="•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2021-09-15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500">
        <p:fade/>
      </p:transition>
    </mc:Choice>
    <mc:Fallback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1.xml"/><Relationship Id="rId18" Type="http://schemas.openxmlformats.org/officeDocument/2006/relationships/tags" Target="../tags/tag6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tags" Target="../tags/tag5.xml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4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3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26" Type="http://schemas.openxmlformats.org/officeDocument/2006/relationships/tags" Target="../tags/tag68.xml"/><Relationship Id="rId3" Type="http://schemas.openxmlformats.org/officeDocument/2006/relationships/slideLayout" Target="../slideLayouts/slideLayout14.xml"/><Relationship Id="rId21" Type="http://schemas.openxmlformats.org/officeDocument/2006/relationships/tags" Target="../tags/tag63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tags" Target="../tags/tag67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tags" Target="../tags/tag66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tags" Target="../tags/tag65.xml"/><Relationship Id="rId28" Type="http://schemas.openxmlformats.org/officeDocument/2006/relationships/image" Target="../media/image2.png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tags" Target="../tags/tag64.xml"/><Relationship Id="rId27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9" cstate="print">
            <a:alphaModFix amt="11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4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5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6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2021-09-15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7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8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pic>
        <p:nvPicPr>
          <p:cNvPr id="7" name="图片 6" descr="浅水印小"/>
          <p:cNvPicPr>
            <a:picLocks noChangeAspect="1"/>
          </p:cNvPicPr>
          <p:nvPr userDrawn="1"/>
        </p:nvPicPr>
        <p:blipFill>
          <a:blip r:embed="rId20" cstate="print"/>
          <a:stretch>
            <a:fillRect/>
          </a:stretch>
        </p:blipFill>
        <p:spPr>
          <a:xfrm>
            <a:off x="9695815" y="6426200"/>
            <a:ext cx="2108200" cy="292100"/>
          </a:xfrm>
          <a:prstGeom prst="rect">
            <a:avLst/>
          </a:prstGeom>
        </p:spPr>
      </p:pic>
    </p:spTree>
    <p:custDataLst>
      <p:tags r:id="rId13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="" xmlns:p14="http://schemas.microsoft.com/office/powerpoint/2010/main" Requires="p14">
      <p:transition p14:dur="500">
        <p:fade/>
      </p:transition>
    </mc:Choice>
    <mc:Fallback>
      <p:transition>
        <p:fade/>
      </p:transition>
    </mc:Fallback>
  </mc:AlternateConten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7" cstate="print">
            <a:alphaModFix amt="11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21"/>
            </p:custDataLst>
          </p:nvPr>
        </p:nvSpPr>
        <p:spPr>
          <a:xfrm>
            <a:off x="669882" y="443230"/>
            <a:ext cx="10852237" cy="441964"/>
          </a:xfrm>
          <a:prstGeom prst="rect">
            <a:avLst/>
          </a:prstGeom>
        </p:spPr>
        <p:txBody>
          <a:bodyPr vert="horz" lIns="101600" tIns="38100" rIns="76200" bIns="38100" rtlCol="0" anchor="t" anchorCtr="0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2"/>
            </p:custDataLst>
          </p:nvPr>
        </p:nvSpPr>
        <p:spPr>
          <a:xfrm>
            <a:off x="669882" y="952508"/>
            <a:ext cx="10852237" cy="5388907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3"/>
            </p:custDataLst>
          </p:nvPr>
        </p:nvSpPr>
        <p:spPr>
          <a:xfrm>
            <a:off x="879742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2021-09-15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4"/>
            </p:custDataLst>
          </p:nvPr>
        </p:nvSpPr>
        <p:spPr>
          <a:xfrm>
            <a:off x="4116000" y="6349833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5"/>
            </p:custDataLst>
          </p:nvPr>
        </p:nvSpPr>
        <p:spPr>
          <a:xfrm>
            <a:off x="8610600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7" name="KSO_TEMPLATE" hidden="1"/>
          <p:cNvSpPr/>
          <p:nvPr userDrawn="1">
            <p:custDataLst>
              <p:tags r:id="rId26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pic>
        <p:nvPicPr>
          <p:cNvPr id="8" name="图片 7" descr="浅水印小"/>
          <p:cNvPicPr>
            <a:picLocks noChangeAspect="1"/>
          </p:cNvPicPr>
          <p:nvPr userDrawn="1"/>
        </p:nvPicPr>
        <p:blipFill>
          <a:blip r:embed="rId28" cstate="print"/>
          <a:stretch>
            <a:fillRect/>
          </a:stretch>
        </p:blipFill>
        <p:spPr>
          <a:xfrm>
            <a:off x="9695815" y="6426200"/>
            <a:ext cx="2108200" cy="2921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400" b="1" u="none" strike="noStrike" kern="1200" cap="none" spc="200" normalizeH="0" baseline="0">
          <a:solidFill>
            <a:schemeClr val="accent1"/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75000"/>
              <a:lumOff val="2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>
              <a:lumMod val="75000"/>
              <a:lumOff val="2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75000"/>
              <a:lumOff val="2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75000"/>
              <a:lumOff val="2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75000"/>
              <a:lumOff val="2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91.xml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205.xml"/><Relationship Id="rId1" Type="http://schemas.openxmlformats.org/officeDocument/2006/relationships/tags" Target="../tags/tag204.xml"/><Relationship Id="rId6" Type="http://schemas.openxmlformats.org/officeDocument/2006/relationships/image" Target="../media/image22.png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5.png"/><Relationship Id="rId2" Type="http://schemas.openxmlformats.org/officeDocument/2006/relationships/tags" Target="../tags/tag207.xml"/><Relationship Id="rId1" Type="http://schemas.openxmlformats.org/officeDocument/2006/relationships/tags" Target="../tags/tag206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notesSlide" Target="../notesSlides/notesSlide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209.xml"/><Relationship Id="rId1" Type="http://schemas.openxmlformats.org/officeDocument/2006/relationships/tags" Target="../tags/tag208.xml"/><Relationship Id="rId5" Type="http://schemas.openxmlformats.org/officeDocument/2006/relationships/image" Target="../media/image22.png"/><Relationship Id="rId4" Type="http://schemas.openxmlformats.org/officeDocument/2006/relationships/notesSlide" Target="../notesSlides/notesSlide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10.xml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11.xml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92.xml"/><Relationship Id="rId6" Type="http://schemas.openxmlformats.org/officeDocument/2006/relationships/image" Target="../media/image2.png"/><Relationship Id="rId5" Type="http://schemas.openxmlformats.org/officeDocument/2006/relationships/image" Target="../media/image3.png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93.xml"/><Relationship Id="rId6" Type="http://schemas.openxmlformats.org/officeDocument/2006/relationships/image" Target="../media/image3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tags" Target="../tags/tag196.xml"/><Relationship Id="rId7" Type="http://schemas.openxmlformats.org/officeDocument/2006/relationships/notesSlide" Target="../notesSlides/notesSlide3.xml"/><Relationship Id="rId12" Type="http://schemas.openxmlformats.org/officeDocument/2006/relationships/image" Target="../media/image11.png"/><Relationship Id="rId2" Type="http://schemas.openxmlformats.org/officeDocument/2006/relationships/tags" Target="../tags/tag195.xml"/><Relationship Id="rId1" Type="http://schemas.openxmlformats.org/officeDocument/2006/relationships/tags" Target="../tags/tag194.xml"/><Relationship Id="rId6" Type="http://schemas.openxmlformats.org/officeDocument/2006/relationships/slideLayout" Target="../slideLayouts/slideLayout18.xml"/><Relationship Id="rId11" Type="http://schemas.openxmlformats.org/officeDocument/2006/relationships/image" Target="../media/image10.png"/><Relationship Id="rId5" Type="http://schemas.openxmlformats.org/officeDocument/2006/relationships/tags" Target="../tags/tag198.xml"/><Relationship Id="rId10" Type="http://schemas.openxmlformats.org/officeDocument/2006/relationships/image" Target="../media/image9.jpeg"/><Relationship Id="rId4" Type="http://schemas.openxmlformats.org/officeDocument/2006/relationships/tags" Target="../tags/tag197.xml"/><Relationship Id="rId9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199.xml"/><Relationship Id="rId6" Type="http://schemas.openxmlformats.org/officeDocument/2006/relationships/image" Target="../media/image11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00.xml"/><Relationship Id="rId6" Type="http://schemas.openxmlformats.org/officeDocument/2006/relationships/image" Target="../media/image17.jpeg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01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02.xml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03.xml"/><Relationship Id="rId6" Type="http://schemas.openxmlformats.org/officeDocument/2006/relationships/image" Target="../media/image2.png"/><Relationship Id="rId5" Type="http://schemas.openxmlformats.org/officeDocument/2006/relationships/image" Target="../media/image19.jpe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4" cstate="print">
            <a:alphaModFix amt="87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462915" y="1969135"/>
            <a:ext cx="11266805" cy="2919095"/>
          </a:xfrm>
          <a:prstGeom prst="rect">
            <a:avLst/>
          </a:prstGeom>
          <a:solidFill>
            <a:schemeClr val="bg1">
              <a:alpha val="81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" name="组合 1"/>
          <p:cNvGrpSpPr/>
          <p:nvPr/>
        </p:nvGrpSpPr>
        <p:grpSpPr>
          <a:xfrm>
            <a:off x="892810" y="2390140"/>
            <a:ext cx="10406380" cy="2077720"/>
            <a:chOff x="1406" y="3169"/>
            <a:chExt cx="16388" cy="3272"/>
          </a:xfrm>
        </p:grpSpPr>
        <p:sp>
          <p:nvSpPr>
            <p:cNvPr id="3" name="文本框 2"/>
            <p:cNvSpPr txBox="1"/>
            <p:nvPr/>
          </p:nvSpPr>
          <p:spPr>
            <a:xfrm>
              <a:off x="3615" y="3169"/>
              <a:ext cx="11969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>
                  <a:latin typeface="方正粗黑宋简体" panose="02000000000000000000" charset="-122"/>
                  <a:ea typeface="方正粗黑宋简体" panose="02000000000000000000" charset="-122"/>
                  <a:cs typeface="方正粗黑宋简体" panose="02000000000000000000" charset="-122"/>
                </a:rPr>
                <a:t>统编版  中外历史纲要（上）  第二单元  第</a:t>
              </a:r>
              <a:r>
                <a:rPr lang="en-US" altLang="zh-CN" sz="2800">
                  <a:latin typeface="方正粗黑宋简体" panose="02000000000000000000" charset="-122"/>
                  <a:ea typeface="方正粗黑宋简体" panose="02000000000000000000" charset="-122"/>
                  <a:cs typeface="方正粗黑宋简体" panose="02000000000000000000" charset="-122"/>
                </a:rPr>
                <a:t>6</a:t>
              </a:r>
              <a:r>
                <a:rPr lang="zh-CN" altLang="en-US" sz="2800">
                  <a:latin typeface="方正粗黑宋简体" panose="02000000000000000000" charset="-122"/>
                  <a:ea typeface="方正粗黑宋简体" panose="02000000000000000000" charset="-122"/>
                  <a:cs typeface="方正粗黑宋简体" panose="02000000000000000000" charset="-122"/>
                </a:rPr>
                <a:t>课</a:t>
              </a: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1406" y="4359"/>
              <a:ext cx="16389" cy="2082"/>
            </a:xfrm>
            <a:prstGeom prst="rect">
              <a:avLst/>
            </a:prstGeom>
            <a:noFill/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zh-CN" altLang="en-US" sz="8000">
                  <a:latin typeface="汉仪尚巍手书W" panose="00020600040101010101" charset="-122"/>
                  <a:ea typeface="汉仪尚巍手书W" panose="00020600040101010101" charset="-122"/>
                </a:rPr>
                <a:t>从隋唐盛世到五代十国</a:t>
              </a:r>
            </a:p>
          </p:txBody>
        </p:sp>
      </p:grpSp>
    </p:spTree>
    <p:custDataLst>
      <p:tags r:id="rId1"/>
    </p:custData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50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箭头连接符 1"/>
          <p:cNvCxnSpPr/>
          <p:nvPr/>
        </p:nvCxnSpPr>
        <p:spPr>
          <a:xfrm flipH="1">
            <a:off x="2057400" y="1110615"/>
            <a:ext cx="11430" cy="537146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/>
        </p:nvGrpSpPr>
        <p:grpSpPr>
          <a:xfrm>
            <a:off x="0" y="1171575"/>
            <a:ext cx="5615940" cy="2026920"/>
            <a:chOff x="0" y="1845"/>
            <a:chExt cx="8844" cy="3192"/>
          </a:xfrm>
        </p:grpSpPr>
        <p:sp>
          <p:nvSpPr>
            <p:cNvPr id="3" name="流程图: 决策 2"/>
            <p:cNvSpPr/>
            <p:nvPr/>
          </p:nvSpPr>
          <p:spPr>
            <a:xfrm>
              <a:off x="2940" y="2285"/>
              <a:ext cx="654" cy="236"/>
            </a:xfrm>
            <a:prstGeom prst="flowChartDecision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0" y="1845"/>
              <a:ext cx="3115" cy="13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>
                  <a:solidFill>
                    <a:srgbClr val="C00000"/>
                  </a:solidFill>
                  <a:latin typeface="方正粗黑宋简体" panose="02000000000000000000" charset="-122"/>
                  <a:ea typeface="方正粗黑宋简体" panose="02000000000000000000" charset="-122"/>
                </a:rPr>
                <a:t>安史之乱</a:t>
              </a:r>
            </a:p>
            <a:p>
              <a:pPr algn="ctr"/>
              <a:r>
                <a:rPr lang="zh-CN" altLang="en-US" sz="2400">
                  <a:solidFill>
                    <a:srgbClr val="C00000"/>
                  </a:solidFill>
                  <a:latin typeface="方正粗黑宋简体" panose="02000000000000000000" charset="-122"/>
                  <a:ea typeface="方正粗黑宋简体" panose="02000000000000000000" charset="-122"/>
                </a:rPr>
                <a:t>（</a:t>
              </a:r>
              <a:r>
                <a:rPr lang="en-US" altLang="zh-CN" sz="2400">
                  <a:solidFill>
                    <a:srgbClr val="C00000"/>
                  </a:solidFill>
                  <a:latin typeface="方正粗黑宋简体" panose="02000000000000000000" charset="-122"/>
                  <a:ea typeface="方正粗黑宋简体" panose="02000000000000000000" charset="-122"/>
                </a:rPr>
                <a:t>755~763</a:t>
              </a:r>
              <a:r>
                <a:rPr lang="zh-CN" altLang="en-US" sz="2400">
                  <a:solidFill>
                    <a:srgbClr val="C00000"/>
                  </a:solidFill>
                  <a:latin typeface="方正粗黑宋简体" panose="02000000000000000000" charset="-122"/>
                  <a:ea typeface="方正粗黑宋简体" panose="02000000000000000000" charset="-122"/>
                </a:rPr>
                <a:t>）</a:t>
              </a: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3576" y="1985"/>
              <a:ext cx="5269" cy="3052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l"/>
              <a:r>
                <a:rPr lang="zh-CN" altLang="en-US" sz="2400">
                  <a:latin typeface="汉仪南宫体简" panose="02010509060101010101" charset="-122"/>
                  <a:ea typeface="汉仪南宫体简" panose="02010509060101010101" charset="-122"/>
                  <a:cs typeface="汉仪南宫体简" panose="02010509060101010101" charset="-122"/>
                  <a:sym typeface="+mn-ea"/>
                </a:rPr>
                <a:t>755年12月，安、史于范阳叛乱；756年6月，叛军占领长安。763年，史朝义兵败自杀，安史之乱结束。</a:t>
              </a: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22860" y="3928110"/>
            <a:ext cx="5796280" cy="829310"/>
            <a:chOff x="36" y="6186"/>
            <a:chExt cx="9128" cy="1306"/>
          </a:xfrm>
        </p:grpSpPr>
        <p:sp>
          <p:nvSpPr>
            <p:cNvPr id="5" name="文本框 4"/>
            <p:cNvSpPr txBox="1"/>
            <p:nvPr/>
          </p:nvSpPr>
          <p:spPr>
            <a:xfrm>
              <a:off x="36" y="6186"/>
              <a:ext cx="3115" cy="13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>
                  <a:solidFill>
                    <a:srgbClr val="C00000"/>
                  </a:solidFill>
                  <a:latin typeface="方正粗黑宋简体" panose="02000000000000000000" charset="-122"/>
                  <a:ea typeface="方正粗黑宋简体" panose="02000000000000000000" charset="-122"/>
                </a:rPr>
                <a:t>黄巢起义</a:t>
              </a:r>
            </a:p>
            <a:p>
              <a:pPr algn="ctr"/>
              <a:r>
                <a:rPr lang="zh-CN" altLang="en-US" sz="2400">
                  <a:solidFill>
                    <a:srgbClr val="C00000"/>
                  </a:solidFill>
                  <a:latin typeface="方正粗黑宋简体" panose="02000000000000000000" charset="-122"/>
                  <a:ea typeface="方正粗黑宋简体" panose="02000000000000000000" charset="-122"/>
                </a:rPr>
                <a:t>（</a:t>
              </a:r>
              <a:r>
                <a:rPr lang="en-US" altLang="zh-CN" sz="2400">
                  <a:solidFill>
                    <a:srgbClr val="C00000"/>
                  </a:solidFill>
                  <a:latin typeface="方正粗黑宋简体" panose="02000000000000000000" charset="-122"/>
                  <a:ea typeface="方正粗黑宋简体" panose="02000000000000000000" charset="-122"/>
                </a:rPr>
                <a:t>875~884</a:t>
              </a:r>
              <a:r>
                <a:rPr lang="zh-CN" altLang="en-US" sz="2400">
                  <a:solidFill>
                    <a:srgbClr val="C00000"/>
                  </a:solidFill>
                  <a:latin typeface="方正粗黑宋简体" panose="02000000000000000000" charset="-122"/>
                  <a:ea typeface="方正粗黑宋简体" panose="02000000000000000000" charset="-122"/>
                </a:rPr>
                <a:t>）</a:t>
              </a:r>
            </a:p>
          </p:txBody>
        </p:sp>
        <p:sp>
          <p:nvSpPr>
            <p:cNvPr id="8" name="流程图: 决策 7"/>
            <p:cNvSpPr/>
            <p:nvPr/>
          </p:nvSpPr>
          <p:spPr>
            <a:xfrm>
              <a:off x="2922" y="6660"/>
              <a:ext cx="654" cy="236"/>
            </a:xfrm>
            <a:prstGeom prst="flowChartDecision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3594" y="6186"/>
              <a:ext cx="5571" cy="1307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l"/>
              <a:r>
                <a:rPr lang="zh-CN" altLang="en-US" sz="2400">
                  <a:latin typeface="汉仪南宫体简" panose="02010509060101010101" charset="-122"/>
                  <a:ea typeface="汉仪南宫体简" panose="02010509060101010101" charset="-122"/>
                  <a:cs typeface="汉仪南宫体简" panose="02010509060101010101" charset="-122"/>
                  <a:sym typeface="+mn-ea"/>
                </a:rPr>
                <a:t>起义军</a:t>
              </a:r>
              <a:r>
                <a:rPr lang="en-US" altLang="zh-CN" sz="2400">
                  <a:latin typeface="汉仪南宫体简" panose="02010509060101010101" charset="-122"/>
                  <a:ea typeface="汉仪南宫体简" panose="02010509060101010101" charset="-122"/>
                  <a:cs typeface="汉仪南宫体简" panose="02010509060101010101" charset="-122"/>
                  <a:sym typeface="+mn-ea"/>
                </a:rPr>
                <a:t>881</a:t>
              </a:r>
              <a:r>
                <a:rPr lang="zh-CN" altLang="en-US" sz="2400">
                  <a:latin typeface="汉仪南宫体简" panose="02010509060101010101" charset="-122"/>
                  <a:ea typeface="汉仪南宫体简" panose="02010509060101010101" charset="-122"/>
                  <a:cs typeface="汉仪南宫体简" panose="02010509060101010101" charset="-122"/>
                  <a:sym typeface="+mn-ea"/>
                </a:rPr>
                <a:t>年攻破长安，大肆屠杀居民，抢夺财物。</a:t>
              </a: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-189230" y="4913630"/>
            <a:ext cx="6009640" cy="1568450"/>
            <a:chOff x="-298" y="7738"/>
            <a:chExt cx="9464" cy="2470"/>
          </a:xfrm>
        </p:grpSpPr>
        <p:sp>
          <p:nvSpPr>
            <p:cNvPr id="6" name="文本框 5"/>
            <p:cNvSpPr txBox="1"/>
            <p:nvPr/>
          </p:nvSpPr>
          <p:spPr>
            <a:xfrm>
              <a:off x="-298" y="8081"/>
              <a:ext cx="3622" cy="13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>
                  <a:solidFill>
                    <a:srgbClr val="C00000"/>
                  </a:solidFill>
                  <a:latin typeface="方正粗黑宋简体" panose="02000000000000000000" charset="-122"/>
                  <a:ea typeface="方正粗黑宋简体" panose="02000000000000000000" charset="-122"/>
                </a:rPr>
                <a:t>朱温废唐建梁</a:t>
              </a:r>
            </a:p>
            <a:p>
              <a:pPr algn="ctr"/>
              <a:r>
                <a:rPr lang="zh-CN" altLang="en-US" sz="2400">
                  <a:solidFill>
                    <a:srgbClr val="C00000"/>
                  </a:solidFill>
                  <a:latin typeface="方正粗黑宋简体" panose="02000000000000000000" charset="-122"/>
                  <a:ea typeface="方正粗黑宋简体" panose="02000000000000000000" charset="-122"/>
                </a:rPr>
                <a:t>（</a:t>
              </a:r>
              <a:r>
                <a:rPr lang="en-US" altLang="zh-CN" sz="2400">
                  <a:solidFill>
                    <a:srgbClr val="C00000"/>
                  </a:solidFill>
                  <a:latin typeface="方正粗黑宋简体" panose="02000000000000000000" charset="-122"/>
                  <a:ea typeface="方正粗黑宋简体" panose="02000000000000000000" charset="-122"/>
                </a:rPr>
                <a:t>907</a:t>
              </a:r>
              <a:r>
                <a:rPr lang="zh-CN" altLang="en-US" sz="2400">
                  <a:solidFill>
                    <a:srgbClr val="C00000"/>
                  </a:solidFill>
                  <a:latin typeface="方正粗黑宋简体" panose="02000000000000000000" charset="-122"/>
                  <a:ea typeface="方正粗黑宋简体" panose="02000000000000000000" charset="-122"/>
                </a:rPr>
                <a:t>）</a:t>
              </a:r>
            </a:p>
          </p:txBody>
        </p:sp>
        <p:sp>
          <p:nvSpPr>
            <p:cNvPr id="7" name="流程图: 决策 6"/>
            <p:cNvSpPr/>
            <p:nvPr/>
          </p:nvSpPr>
          <p:spPr>
            <a:xfrm>
              <a:off x="2922" y="8617"/>
              <a:ext cx="654" cy="236"/>
            </a:xfrm>
            <a:prstGeom prst="flowChartDecision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3594" y="7738"/>
              <a:ext cx="5572" cy="2470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l"/>
              <a:r>
                <a:rPr lang="zh-CN" altLang="en-US" sz="2400">
                  <a:solidFill>
                    <a:schemeClr val="tx1"/>
                  </a:solidFill>
                  <a:latin typeface="汉仪南宫体简" panose="02010509060101010101" charset="-122"/>
                  <a:ea typeface="汉仪南宫体简" panose="02010509060101010101" charset="-122"/>
                  <a:cs typeface="汉仪南宫体简" panose="02010509060101010101" charset="-122"/>
                  <a:sym typeface="+mn-ea"/>
                </a:rPr>
                <a:t>朱温镇压起义，被封为节度使，</a:t>
              </a:r>
              <a:r>
                <a:rPr lang="en-US" altLang="zh-CN" sz="2400">
                  <a:solidFill>
                    <a:schemeClr val="tx1"/>
                  </a:solidFill>
                  <a:latin typeface="汉仪南宫体简" panose="02010509060101010101" charset="-122"/>
                  <a:ea typeface="汉仪南宫体简" panose="02010509060101010101" charset="-122"/>
                  <a:cs typeface="汉仪南宫体简" panose="02010509060101010101" charset="-122"/>
                  <a:sym typeface="+mn-ea"/>
                </a:rPr>
                <a:t>907</a:t>
              </a:r>
              <a:r>
                <a:rPr lang="zh-CN" altLang="en-US" sz="2400">
                  <a:solidFill>
                    <a:schemeClr val="tx1"/>
                  </a:solidFill>
                  <a:latin typeface="汉仪南宫体简" panose="02010509060101010101" charset="-122"/>
                  <a:ea typeface="汉仪南宫体简" panose="02010509060101010101" charset="-122"/>
                  <a:cs typeface="汉仪南宫体简" panose="02010509060101010101" charset="-122"/>
                  <a:sym typeface="+mn-ea"/>
                </a:rPr>
                <a:t>年，朱温废唐称帝，国号梁，史称后梁。五代十国始。</a:t>
              </a:r>
            </a:p>
          </p:txBody>
        </p:sp>
      </p:grpSp>
      <p:sp>
        <p:nvSpPr>
          <p:cNvPr id="14" name="文本框 13"/>
          <p:cNvSpPr txBox="1"/>
          <p:nvPr/>
        </p:nvSpPr>
        <p:spPr>
          <a:xfrm>
            <a:off x="6917690" y="203200"/>
            <a:ext cx="4932045" cy="6076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>
              <a:lnSpc>
                <a:spcPct val="120000"/>
              </a:lnSpc>
            </a:pPr>
            <a:r>
              <a:rPr lang="en-US" altLang="zh-CN" sz="2800">
                <a:solidFill>
                  <a:srgbClr val="C00000"/>
                </a:solidFill>
                <a:latin typeface="方正粗黑宋简体" panose="02000000000000000000" charset="-122"/>
                <a:ea typeface="方正粗黑宋简体" panose="02000000000000000000" charset="-122"/>
                <a:sym typeface="+mn-ea"/>
              </a:rPr>
              <a:t>Q</a:t>
            </a:r>
            <a:r>
              <a:rPr lang="zh-CN" altLang="en-US" sz="2800">
                <a:solidFill>
                  <a:srgbClr val="C00000"/>
                </a:solidFill>
                <a:latin typeface="方正粗黑宋简体" panose="02000000000000000000" charset="-122"/>
                <a:ea typeface="方正粗黑宋简体" panose="02000000000000000000" charset="-122"/>
                <a:sym typeface="+mn-ea"/>
              </a:rPr>
              <a:t>：</a:t>
            </a:r>
            <a:r>
              <a:rPr lang="zh-CN" altLang="en-US" sz="2800">
                <a:solidFill>
                  <a:srgbClr val="C00000"/>
                </a:solidFill>
                <a:latin typeface="方正粗黑宋简体" panose="02000000000000000000" charset="-122"/>
                <a:ea typeface="方正粗黑宋简体" panose="02000000000000000000" charset="-122"/>
                <a:cs typeface="方正粗黑宋简体" panose="02000000000000000000" charset="-122"/>
                <a:sym typeface="+mn-ea"/>
              </a:rPr>
              <a:t>安史之乱为什么会爆发？</a:t>
            </a:r>
            <a:r>
              <a:rPr lang="zh-CN" altLang="en-US" sz="2800">
                <a:solidFill>
                  <a:srgbClr val="C00000"/>
                </a:solidFill>
                <a:latin typeface="方正粗黑宋简体" panose="02000000000000000000" charset="-122"/>
                <a:ea typeface="方正粗黑宋简体" panose="02000000000000000000" charset="-122"/>
                <a:sym typeface="+mn-ea"/>
              </a:rPr>
              <a:t> </a:t>
            </a: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48095" y="974725"/>
            <a:ext cx="5349875" cy="2272665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1915" y="3517265"/>
            <a:ext cx="5266055" cy="3210560"/>
          </a:xfrm>
          <a:prstGeom prst="rect">
            <a:avLst/>
          </a:prstGeom>
          <a:effectLst>
            <a:outerShdw blurRad="76200" dist="114300" dir="2700000" algn="tl" rotWithShape="0">
              <a:prstClr val="black">
                <a:alpha val="30000"/>
              </a:prstClr>
            </a:outerShdw>
          </a:effectLst>
        </p:spPr>
      </p:pic>
      <p:sp>
        <p:nvSpPr>
          <p:cNvPr id="24" name="文本框 23"/>
          <p:cNvSpPr txBox="1"/>
          <p:nvPr/>
        </p:nvSpPr>
        <p:spPr>
          <a:xfrm>
            <a:off x="6431915" y="3517265"/>
            <a:ext cx="3813810" cy="46037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 smtClean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安禄山：兼任三地节度使</a:t>
            </a:r>
          </a:p>
        </p:txBody>
      </p:sp>
      <p:sp>
        <p:nvSpPr>
          <p:cNvPr id="29" name="椭圆 28"/>
          <p:cNvSpPr/>
          <p:nvPr/>
        </p:nvSpPr>
        <p:spPr>
          <a:xfrm rot="20220000">
            <a:off x="9133840" y="4086225"/>
            <a:ext cx="2343150" cy="1605915"/>
          </a:xfrm>
          <a:prstGeom prst="ellipse">
            <a:avLst/>
          </a:prstGeom>
          <a:noFill/>
          <a:ln w="28575">
            <a:solidFill>
              <a:srgbClr val="C00000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C00000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文本框 29"/>
          <p:cNvSpPr txBox="1"/>
          <p:nvPr/>
        </p:nvSpPr>
        <p:spPr>
          <a:xfrm>
            <a:off x="11701780" y="3592195"/>
            <a:ext cx="490220" cy="3154680"/>
          </a:xfrm>
          <a:prstGeom prst="rect">
            <a:avLst/>
          </a:prstGeom>
          <a:solidFill>
            <a:srgbClr val="FFFFFF"/>
          </a:solidFill>
        </p:spPr>
        <p:txBody>
          <a:bodyPr vert="eaVert" wrap="none" rtlCol="0" anchor="t">
            <a:spAutoFit/>
          </a:bodyPr>
          <a:lstStyle/>
          <a:p>
            <a:r>
              <a:rPr lang="zh-CN" altLang="en-US"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charset="-122"/>
                <a:ea typeface="楷体" panose="02010609060101010101" charset="-122"/>
                <a:sym typeface="+mn-ea"/>
              </a:rPr>
              <a:t>天宝时期节度使兵力分布图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6758940" y="3198495"/>
            <a:ext cx="4611370" cy="460375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 smtClean="0">
                <a:solidFill>
                  <a:schemeClr val="bg2"/>
                </a:solidFill>
                <a:latin typeface="方正粗黑宋简体" panose="02000000000000000000" charset="-122"/>
                <a:ea typeface="方正粗黑宋简体" panose="02000000000000000000" charset="-122"/>
                <a:sym typeface="+mn-ea"/>
              </a:rPr>
              <a:t>节度使兵力雄厚，藩镇实力强大</a:t>
            </a:r>
          </a:p>
        </p:txBody>
      </p:sp>
      <p:sp>
        <p:nvSpPr>
          <p:cNvPr id="31" name="文本框 30"/>
          <p:cNvSpPr txBox="1"/>
          <p:nvPr/>
        </p:nvSpPr>
        <p:spPr>
          <a:xfrm>
            <a:off x="3255010" y="178435"/>
            <a:ext cx="2459355" cy="632460"/>
          </a:xfrm>
          <a:prstGeom prst="rect">
            <a:avLst/>
          </a:prstGeom>
          <a:noFill/>
          <a:ln w="28575" cmpd="sng">
            <a:solidFill>
              <a:srgbClr val="C00000"/>
            </a:solidFill>
            <a:prstDash val="solid"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zh-CN" altLang="en-US" sz="3200">
                <a:solidFill>
                  <a:srgbClr val="C00000"/>
                </a:solidFill>
                <a:effectLst/>
                <a:latin typeface="方正粗黑宋简体" panose="02000000000000000000" charset="-122"/>
                <a:ea typeface="方正粗黑宋简体" panose="02000000000000000000" charset="-122"/>
              </a:rPr>
              <a:t>由盛转衰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11701780" y="920750"/>
            <a:ext cx="490220" cy="2388870"/>
          </a:xfrm>
          <a:prstGeom prst="rect">
            <a:avLst/>
          </a:prstGeom>
          <a:solidFill>
            <a:srgbClr val="FFFFFF"/>
          </a:solidFill>
        </p:spPr>
        <p:txBody>
          <a:bodyPr vert="eaVert" wrap="none" rtlCol="0" anchor="t">
            <a:spAutoFit/>
          </a:bodyPr>
          <a:lstStyle/>
          <a:p>
            <a:r>
              <a:rPr lang="zh-CN" altLang="en-US"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charset="-122"/>
                <a:ea typeface="楷体" panose="02010609060101010101" charset="-122"/>
                <a:sym typeface="+mn-ea"/>
              </a:rPr>
              <a:t>司马光《资治通鉴》</a:t>
            </a:r>
          </a:p>
        </p:txBody>
      </p:sp>
      <p:grpSp>
        <p:nvGrpSpPr>
          <p:cNvPr id="19" name="组合 18"/>
          <p:cNvGrpSpPr/>
          <p:nvPr/>
        </p:nvGrpSpPr>
        <p:grpSpPr>
          <a:xfrm>
            <a:off x="126365" y="-64135"/>
            <a:ext cx="5490210" cy="1174750"/>
            <a:chOff x="202" y="-112"/>
            <a:chExt cx="8646" cy="1850"/>
          </a:xfrm>
        </p:grpSpPr>
        <p:sp>
          <p:nvSpPr>
            <p:cNvPr id="20" name="文本框 19"/>
            <p:cNvSpPr txBox="1"/>
            <p:nvPr/>
          </p:nvSpPr>
          <p:spPr>
            <a:xfrm>
              <a:off x="1792" y="560"/>
              <a:ext cx="7056" cy="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b="1">
                  <a:latin typeface="方正粗黑宋简体" panose="02000000000000000000" charset="-122"/>
                  <a:ea typeface="方正粗黑宋简体" panose="02000000000000000000" charset="-122"/>
                  <a:cs typeface="方正粗黑宋简体" panose="02000000000000000000" charset="-122"/>
                </a:rPr>
                <a:t>诸侯弱唐</a:t>
              </a:r>
            </a:p>
          </p:txBody>
        </p:sp>
        <p:pic>
          <p:nvPicPr>
            <p:cNvPr id="22" name="图片 21" descr="C:/Users/ADMINI~1/AppData/Local/Temp/kaimatting/20201127213729/output_aiMatting_20201127213739.pngoutput_aiMatting_20201127213739"/>
            <p:cNvPicPr>
              <a:picLocks noChangeAspect="1"/>
            </p:cNvPicPr>
            <p:nvPr/>
          </p:nvPicPr>
          <p:blipFill>
            <a:blip r:embed="rId6" cstate="print">
              <a:clrChange>
                <a:clrFrom>
                  <a:srgbClr val="EAE7E0">
                    <a:alpha val="100000"/>
                  </a:srgbClr>
                </a:clrFrom>
                <a:clrTo>
                  <a:srgbClr val="EAE7E0">
                    <a:alpha val="100000"/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02" y="-112"/>
              <a:ext cx="1261" cy="1850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50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4" grpId="0" bldLvl="0" animBg="1"/>
      <p:bldP spid="29" grpId="0" bldLvl="0" animBg="1"/>
      <p:bldP spid="30" grpId="0" animBg="1"/>
      <p:bldP spid="21" grpId="0" bldLvl="0" animBg="1"/>
      <p:bldP spid="31" grpId="0" bldLvl="0" animBg="1"/>
      <p:bldP spid="17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0190" y="1515745"/>
            <a:ext cx="5995035" cy="4903470"/>
          </a:xfrm>
          <a:prstGeom prst="rect">
            <a:avLst/>
          </a:prstGeom>
          <a:effectLst>
            <a:outerShdw blurRad="279400" dist="203200" dir="8100000" algn="tr" rotWithShape="0">
              <a:prstClr val="black">
                <a:alpha val="75000"/>
              </a:prstClr>
            </a:outerShdw>
          </a:effectLst>
        </p:spPr>
      </p:pic>
      <p:pic>
        <p:nvPicPr>
          <p:cNvPr id="19" name="图片 18" descr="8Z]~DC}O7SH{`XRU1VA_5)C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/>
          <a:srcRect t="16962" b="41998"/>
          <a:stretch>
            <a:fillRect/>
          </a:stretch>
        </p:blipFill>
        <p:spPr>
          <a:xfrm>
            <a:off x="6332855" y="1515745"/>
            <a:ext cx="5859145" cy="25273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309610" y="798195"/>
            <a:ext cx="1905000" cy="586740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6537325" y="4907915"/>
            <a:ext cx="5450205" cy="11988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2400">
                <a:latin typeface="汉仪南宫体简" panose="02010509060101010101" charset="-122"/>
                <a:ea typeface="汉仪南宫体简" panose="02010509060101010101" charset="-122"/>
                <a:cs typeface="汉仪南宫体简" panose="02010509060101010101" charset="-122"/>
              </a:rPr>
              <a:t>    </a:t>
            </a:r>
            <a:r>
              <a:rPr lang="zh-CN" altLang="en-US" sz="2400">
                <a:latin typeface="汉仪南宫体简" panose="02010509060101010101" charset="-122"/>
                <a:ea typeface="汉仪南宫体简" panose="02010509060101010101" charset="-122"/>
                <a:cs typeface="汉仪南宫体简" panose="02010509060101010101" charset="-122"/>
              </a:rPr>
              <a:t>夫弱唐者，诸侯也；唐既弱矣，而久不亡者，诸侯维之也。                                 </a:t>
            </a:r>
          </a:p>
          <a:p>
            <a:pPr algn="r"/>
            <a:r>
              <a:rPr lang="zh-CN" altLang="en-US" sz="2400">
                <a:latin typeface="汉仪南宫体简" panose="02010509060101010101" charset="-122"/>
                <a:ea typeface="汉仪南宫体简" panose="02010509060101010101" charset="-122"/>
                <a:cs typeface="汉仪南宫体简" panose="02010509060101010101" charset="-122"/>
              </a:rPr>
              <a:t>——宋</a:t>
            </a:r>
            <a:r>
              <a:rPr lang="en-US" altLang="zh-CN" sz="2400">
                <a:latin typeface="汉仪南宫体简" panose="02010509060101010101" charset="-122"/>
                <a:ea typeface="汉仪南宫体简" panose="02010509060101010101" charset="-122"/>
                <a:cs typeface="汉仪南宫体简" panose="02010509060101010101" charset="-122"/>
              </a:rPr>
              <a:t>·</a:t>
            </a:r>
            <a:r>
              <a:rPr lang="zh-CN" altLang="en-US" sz="2400">
                <a:latin typeface="汉仪南宫体简" panose="02010509060101010101" charset="-122"/>
                <a:ea typeface="汉仪南宫体简" panose="02010509060101010101" charset="-122"/>
                <a:cs typeface="汉仪南宫体简" panose="02010509060101010101" charset="-122"/>
              </a:rPr>
              <a:t>尹源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6897370" y="4043045"/>
            <a:ext cx="5156200" cy="398780"/>
          </a:xfrm>
          <a:prstGeom prst="rect">
            <a:avLst/>
          </a:prstGeom>
          <a:solidFill>
            <a:schemeClr val="bg2"/>
          </a:solidFill>
        </p:spPr>
        <p:txBody>
          <a:bodyPr wrap="square" rtlCol="0" anchor="t">
            <a:spAutoFit/>
          </a:bodyPr>
          <a:lstStyle/>
          <a:p>
            <a:pPr algn="r"/>
            <a:r>
              <a:rPr lang="en-US"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——2018</a:t>
            </a:r>
            <a:r>
              <a:rPr lang="zh-CN" altLang="en-US"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高考全国</a:t>
            </a:r>
            <a:r>
              <a:rPr lang="en-US" altLang="zh-CN"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I</a:t>
            </a:r>
            <a:r>
              <a:rPr lang="zh-CN" altLang="en-US"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文综历史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126365" y="-64135"/>
            <a:ext cx="5490210" cy="1174750"/>
            <a:chOff x="202" y="-112"/>
            <a:chExt cx="8646" cy="1850"/>
          </a:xfrm>
        </p:grpSpPr>
        <p:sp>
          <p:nvSpPr>
            <p:cNvPr id="20" name="文本框 19"/>
            <p:cNvSpPr txBox="1"/>
            <p:nvPr/>
          </p:nvSpPr>
          <p:spPr>
            <a:xfrm>
              <a:off x="1792" y="560"/>
              <a:ext cx="7056" cy="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b="1">
                  <a:latin typeface="方正粗黑宋简体" panose="02000000000000000000" charset="-122"/>
                  <a:ea typeface="方正粗黑宋简体" panose="02000000000000000000" charset="-122"/>
                  <a:cs typeface="方正粗黑宋简体" panose="02000000000000000000" charset="-122"/>
                </a:rPr>
                <a:t>诸侯弱唐</a:t>
              </a:r>
            </a:p>
          </p:txBody>
        </p:sp>
        <p:pic>
          <p:nvPicPr>
            <p:cNvPr id="22" name="图片 21" descr="C:/Users/ADMINI~1/AppData/Local/Temp/kaimatting/20201127213729/output_aiMatting_20201127213739.pngoutput_aiMatting_20201127213739"/>
            <p:cNvPicPr>
              <a:picLocks noChangeAspect="1"/>
            </p:cNvPicPr>
            <p:nvPr/>
          </p:nvPicPr>
          <p:blipFill>
            <a:blip r:embed="rId8" cstate="print">
              <a:clrChange>
                <a:clrFrom>
                  <a:srgbClr val="EAE7E0">
                    <a:alpha val="100000"/>
                  </a:srgbClr>
                </a:clrFrom>
                <a:clrTo>
                  <a:srgbClr val="EAE7E0">
                    <a:alpha val="100000"/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02" y="-112"/>
              <a:ext cx="1261" cy="1850"/>
            </a:xfrm>
            <a:prstGeom prst="rect">
              <a:avLst/>
            </a:prstGeom>
          </p:spPr>
        </p:pic>
      </p:grpSp>
      <p:sp>
        <p:nvSpPr>
          <p:cNvPr id="14" name="文本框 13"/>
          <p:cNvSpPr txBox="1"/>
          <p:nvPr/>
        </p:nvSpPr>
        <p:spPr>
          <a:xfrm>
            <a:off x="179070" y="974725"/>
            <a:ext cx="6031230" cy="497205"/>
          </a:xfrm>
          <a:prstGeom prst="rect">
            <a:avLst/>
          </a:prstGeom>
          <a:noFill/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1">
                    <a:lumMod val="95000"/>
                    <a:lumOff val="5000"/>
                    <a:alpha val="90000"/>
                  </a:schemeClr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l">
              <a:lnSpc>
                <a:spcPct val="110000"/>
              </a:lnSpc>
            </a:pPr>
            <a:r>
              <a:rPr lang="en-US" altLang="zh-CN" sz="2400">
                <a:solidFill>
                  <a:srgbClr val="C00000"/>
                </a:solidFill>
                <a:latin typeface="方正粗黑宋简体" panose="02000000000000000000" charset="-122"/>
                <a:ea typeface="方正粗黑宋简体" panose="02000000000000000000" charset="-122"/>
                <a:sym typeface="+mn-ea"/>
              </a:rPr>
              <a:t>  Q</a:t>
            </a:r>
            <a:r>
              <a:rPr lang="zh-CN" altLang="en-US" sz="2400">
                <a:solidFill>
                  <a:srgbClr val="C00000"/>
                </a:solidFill>
                <a:latin typeface="方正粗黑宋简体" panose="02000000000000000000" charset="-122"/>
                <a:ea typeface="方正粗黑宋简体" panose="02000000000000000000" charset="-122"/>
                <a:sym typeface="+mn-ea"/>
              </a:rPr>
              <a:t>：藩镇割据一方，唐朝的统治何以延续？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50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" grpId="0" animBg="1"/>
      <p:bldP spid="14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表格 10"/>
          <p:cNvGraphicFramePr/>
          <p:nvPr>
            <p:custDataLst>
              <p:tags r:id="rId2"/>
            </p:custDataLst>
          </p:nvPr>
        </p:nvGraphicFramePr>
        <p:xfrm>
          <a:off x="1742440" y="1826260"/>
          <a:ext cx="8616950" cy="44627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8315"/>
                <a:gridCol w="660400"/>
                <a:gridCol w="655955"/>
                <a:gridCol w="657225"/>
                <a:gridCol w="489585"/>
                <a:gridCol w="655955"/>
                <a:gridCol w="537845"/>
                <a:gridCol w="532130"/>
                <a:gridCol w="554355"/>
                <a:gridCol w="530860"/>
                <a:gridCol w="544830"/>
                <a:gridCol w="581660"/>
                <a:gridCol w="579120"/>
                <a:gridCol w="577850"/>
                <a:gridCol w="570865"/>
              </a:tblGrid>
              <a:tr h="895985"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2400" b="1" spc="120">
                          <a:solidFill>
                            <a:srgbClr val="646464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后梁</a:t>
                      </a:r>
                    </a:p>
                  </a:txBody>
                  <a:tcPr marL="76200" marR="76200" marT="107950" marB="107950" vert="eaVert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28575">
                      <a:solidFill>
                        <a:srgbClr val="646464"/>
                      </a:solidFill>
                      <a:prstDash val="solid"/>
                    </a:lnT>
                    <a:lnB w="28575">
                      <a:solidFill>
                        <a:srgbClr val="646464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2400" b="1" spc="120">
                          <a:solidFill>
                            <a:srgbClr val="646464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后唐</a:t>
                      </a:r>
                    </a:p>
                  </a:txBody>
                  <a:tcPr marL="76200" marR="76200" marT="107950" marB="107950" vert="eaVert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28575">
                      <a:solidFill>
                        <a:srgbClr val="646464"/>
                      </a:solidFill>
                      <a:prstDash val="solid"/>
                    </a:lnT>
                    <a:lnB w="28575">
                      <a:solidFill>
                        <a:srgbClr val="646464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2400" b="1" spc="120">
                          <a:solidFill>
                            <a:srgbClr val="646464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后晋</a:t>
                      </a:r>
                    </a:p>
                  </a:txBody>
                  <a:tcPr marL="76200" marR="76200" marT="107950" marB="107950" vert="eaVert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28575">
                      <a:solidFill>
                        <a:srgbClr val="646464"/>
                      </a:solidFill>
                      <a:prstDash val="solid"/>
                    </a:lnT>
                    <a:lnB w="28575">
                      <a:solidFill>
                        <a:srgbClr val="646464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2400" b="1" spc="120">
                          <a:solidFill>
                            <a:srgbClr val="646464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后汉</a:t>
                      </a:r>
                    </a:p>
                  </a:txBody>
                  <a:tcPr marL="76200" marR="76200" marT="107950" marB="107950" vert="eaVert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28575">
                      <a:solidFill>
                        <a:srgbClr val="646464"/>
                      </a:solidFill>
                      <a:prstDash val="solid"/>
                    </a:lnT>
                    <a:lnB w="28575">
                      <a:solidFill>
                        <a:srgbClr val="646464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2400" b="1" spc="120">
                          <a:solidFill>
                            <a:srgbClr val="646464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后周</a:t>
                      </a:r>
                    </a:p>
                  </a:txBody>
                  <a:tcPr marL="76200" marR="76200" marT="107950" marB="107950" vert="eaVert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28575">
                      <a:solidFill>
                        <a:srgbClr val="646464"/>
                      </a:solidFill>
                      <a:prstDash val="solid"/>
                    </a:lnT>
                    <a:lnB w="28575">
                      <a:solidFill>
                        <a:srgbClr val="646464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2400" b="1" spc="120">
                          <a:solidFill>
                            <a:srgbClr val="646464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吴国</a:t>
                      </a:r>
                    </a:p>
                  </a:txBody>
                  <a:tcPr marL="76200" marR="76200" marT="107950" marB="107950" vert="eaVert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28575">
                      <a:solidFill>
                        <a:srgbClr val="646464"/>
                      </a:solidFill>
                      <a:prstDash val="solid"/>
                    </a:lnT>
                    <a:lnB w="28575">
                      <a:solidFill>
                        <a:srgbClr val="646464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2400" b="1" spc="120">
                          <a:solidFill>
                            <a:srgbClr val="646464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南唐</a:t>
                      </a:r>
                    </a:p>
                  </a:txBody>
                  <a:tcPr marL="76200" marR="76200" marT="107950" marB="107950" vert="eaVert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28575">
                      <a:solidFill>
                        <a:srgbClr val="646464"/>
                      </a:solidFill>
                      <a:prstDash val="solid"/>
                    </a:lnT>
                    <a:lnB w="28575">
                      <a:solidFill>
                        <a:srgbClr val="646464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2400" b="1" spc="120">
                          <a:solidFill>
                            <a:srgbClr val="646464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前蜀</a:t>
                      </a:r>
                    </a:p>
                  </a:txBody>
                  <a:tcPr marL="76200" marR="76200" marT="107950" marB="107950" vert="eaVert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28575">
                      <a:solidFill>
                        <a:srgbClr val="646464"/>
                      </a:solidFill>
                      <a:prstDash val="solid"/>
                    </a:lnT>
                    <a:lnB w="28575">
                      <a:solidFill>
                        <a:srgbClr val="646464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2400" b="1" spc="120">
                          <a:solidFill>
                            <a:srgbClr val="646464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后蜀</a:t>
                      </a:r>
                    </a:p>
                  </a:txBody>
                  <a:tcPr marL="76200" marR="76200" marT="107950" marB="107950" vert="eaVert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28575">
                      <a:solidFill>
                        <a:srgbClr val="646464"/>
                      </a:solidFill>
                      <a:prstDash val="solid"/>
                    </a:lnT>
                    <a:lnB w="28575">
                      <a:solidFill>
                        <a:srgbClr val="646464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2400" b="1" spc="120">
                          <a:solidFill>
                            <a:srgbClr val="646464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吴越</a:t>
                      </a:r>
                    </a:p>
                  </a:txBody>
                  <a:tcPr marL="76200" marR="76200" marT="107950" marB="107950" vert="eaVert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28575">
                      <a:solidFill>
                        <a:srgbClr val="646464"/>
                      </a:solidFill>
                      <a:prstDash val="solid"/>
                    </a:lnT>
                    <a:lnB w="28575">
                      <a:solidFill>
                        <a:srgbClr val="646464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2400" b="1" spc="120">
                          <a:solidFill>
                            <a:srgbClr val="646464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楚国</a:t>
                      </a:r>
                    </a:p>
                  </a:txBody>
                  <a:tcPr marL="76200" marR="76200" marT="107950" marB="107950" vert="eaVert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28575">
                      <a:solidFill>
                        <a:srgbClr val="646464"/>
                      </a:solidFill>
                      <a:prstDash val="solid"/>
                    </a:lnT>
                    <a:lnB w="28575">
                      <a:solidFill>
                        <a:srgbClr val="646464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2400" b="1" spc="120">
                          <a:solidFill>
                            <a:srgbClr val="646464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闽国</a:t>
                      </a:r>
                    </a:p>
                  </a:txBody>
                  <a:tcPr marL="76200" marR="76200" marT="107950" marB="107950" vert="eaVert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28575">
                      <a:solidFill>
                        <a:srgbClr val="646464"/>
                      </a:solidFill>
                      <a:prstDash val="solid"/>
                    </a:lnT>
                    <a:lnB w="28575">
                      <a:solidFill>
                        <a:srgbClr val="646464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2400" b="1" spc="120">
                          <a:solidFill>
                            <a:srgbClr val="646464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南汉</a:t>
                      </a:r>
                    </a:p>
                  </a:txBody>
                  <a:tcPr marL="76200" marR="76200" marT="107950" marB="107950" vert="eaVert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28575">
                      <a:solidFill>
                        <a:srgbClr val="646464"/>
                      </a:solidFill>
                      <a:prstDash val="solid"/>
                    </a:lnT>
                    <a:lnB w="28575">
                      <a:solidFill>
                        <a:srgbClr val="646464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2400" b="1" spc="120">
                          <a:solidFill>
                            <a:srgbClr val="646464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南平</a:t>
                      </a:r>
                    </a:p>
                  </a:txBody>
                  <a:tcPr marL="76200" marR="76200" marT="107950" marB="107950" vert="eaVert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28575">
                      <a:solidFill>
                        <a:srgbClr val="646464"/>
                      </a:solidFill>
                      <a:prstDash val="solid"/>
                    </a:lnT>
                    <a:lnB w="28575">
                      <a:solidFill>
                        <a:srgbClr val="646464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2400" b="1" spc="120">
                          <a:solidFill>
                            <a:srgbClr val="646464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北汉</a:t>
                      </a:r>
                    </a:p>
                  </a:txBody>
                  <a:tcPr marL="76200" marR="76200" marT="107950" marB="107950" vert="eaVert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28575">
                      <a:solidFill>
                        <a:srgbClr val="646464"/>
                      </a:solidFill>
                      <a:prstDash val="solid"/>
                    </a:lnT>
                    <a:lnB w="28575">
                      <a:solidFill>
                        <a:srgbClr val="646464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1239520"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2400" b="1" spc="120">
                          <a:solidFill>
                            <a:srgbClr val="646464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朱温</a:t>
                      </a:r>
                    </a:p>
                  </a:txBody>
                  <a:tcPr marL="76200" marR="76200" marT="107950" marB="107950" vert="eaVert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28575">
                      <a:solidFill>
                        <a:srgbClr val="646464"/>
                      </a:solidFill>
                      <a:prstDash val="solid"/>
                    </a:lnT>
                    <a:lnB w="28575">
                      <a:solidFill>
                        <a:srgbClr val="646464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2400" b="1" spc="120">
                          <a:solidFill>
                            <a:srgbClr val="646464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李克用</a:t>
                      </a:r>
                    </a:p>
                  </a:txBody>
                  <a:tcPr marL="76200" marR="76200" marT="107950" marB="107950" vert="eaVert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28575">
                      <a:solidFill>
                        <a:srgbClr val="646464"/>
                      </a:solidFill>
                      <a:prstDash val="solid"/>
                    </a:lnT>
                    <a:lnB w="28575">
                      <a:solidFill>
                        <a:srgbClr val="646464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2400" b="1" spc="120">
                          <a:solidFill>
                            <a:srgbClr val="646464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石敬瑭</a:t>
                      </a:r>
                    </a:p>
                  </a:txBody>
                  <a:tcPr marL="76200" marR="76200" marT="107950" marB="107950" vert="eaVert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28575">
                      <a:solidFill>
                        <a:srgbClr val="646464"/>
                      </a:solidFill>
                      <a:prstDash val="solid"/>
                    </a:lnT>
                    <a:lnB w="28575">
                      <a:solidFill>
                        <a:srgbClr val="646464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2400" b="1" spc="120">
                          <a:solidFill>
                            <a:srgbClr val="646464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刘知远</a:t>
                      </a:r>
                    </a:p>
                  </a:txBody>
                  <a:tcPr marL="76200" marR="76200" marT="107950" marB="107950" vert="eaVert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28575">
                      <a:solidFill>
                        <a:srgbClr val="646464"/>
                      </a:solidFill>
                      <a:prstDash val="solid"/>
                    </a:lnT>
                    <a:lnB w="28575">
                      <a:solidFill>
                        <a:srgbClr val="646464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2400" b="1" spc="120">
                          <a:solidFill>
                            <a:srgbClr val="646464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郭威</a:t>
                      </a:r>
                    </a:p>
                  </a:txBody>
                  <a:tcPr marL="76200" marR="76200" marT="107950" marB="107950" vert="eaVert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28575">
                      <a:solidFill>
                        <a:srgbClr val="646464"/>
                      </a:solidFill>
                      <a:prstDash val="solid"/>
                    </a:lnT>
                    <a:lnB w="28575">
                      <a:solidFill>
                        <a:srgbClr val="646464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2400" b="1" spc="120">
                          <a:solidFill>
                            <a:srgbClr val="646464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杨行密</a:t>
                      </a:r>
                    </a:p>
                  </a:txBody>
                  <a:tcPr marL="76200" marR="76200" marT="107950" marB="107950" vert="eaVert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28575">
                      <a:solidFill>
                        <a:srgbClr val="646464"/>
                      </a:solidFill>
                      <a:prstDash val="solid"/>
                    </a:lnT>
                    <a:lnB w="28575">
                      <a:solidFill>
                        <a:srgbClr val="646464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2400" b="1" spc="120">
                          <a:solidFill>
                            <a:srgbClr val="646464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徐知诰</a:t>
                      </a:r>
                    </a:p>
                  </a:txBody>
                  <a:tcPr marL="76200" marR="76200" marT="107950" marB="107950" vert="eaVert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28575">
                      <a:solidFill>
                        <a:srgbClr val="646464"/>
                      </a:solidFill>
                      <a:prstDash val="solid"/>
                    </a:lnT>
                    <a:lnB w="28575">
                      <a:solidFill>
                        <a:srgbClr val="646464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2400" b="1" spc="120">
                          <a:solidFill>
                            <a:srgbClr val="646464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王建</a:t>
                      </a:r>
                    </a:p>
                  </a:txBody>
                  <a:tcPr marL="76200" marR="76200" marT="107950" marB="107950" vert="eaVert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28575">
                      <a:solidFill>
                        <a:srgbClr val="646464"/>
                      </a:solidFill>
                      <a:prstDash val="solid"/>
                    </a:lnT>
                    <a:lnB w="28575">
                      <a:solidFill>
                        <a:srgbClr val="646464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2400" b="1" spc="120">
                          <a:solidFill>
                            <a:srgbClr val="646464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孟知祥</a:t>
                      </a:r>
                    </a:p>
                  </a:txBody>
                  <a:tcPr marL="76200" marR="76200" marT="107950" marB="107950" vert="eaVert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28575">
                      <a:solidFill>
                        <a:srgbClr val="646464"/>
                      </a:solidFill>
                      <a:prstDash val="solid"/>
                    </a:lnT>
                    <a:lnB w="28575">
                      <a:solidFill>
                        <a:srgbClr val="646464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2400" b="1" spc="120">
                          <a:solidFill>
                            <a:srgbClr val="646464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钱镠</a:t>
                      </a:r>
                    </a:p>
                  </a:txBody>
                  <a:tcPr marL="76200" marR="76200" marT="107950" marB="107950" vert="eaVert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28575">
                      <a:solidFill>
                        <a:srgbClr val="646464"/>
                      </a:solidFill>
                      <a:prstDash val="solid"/>
                    </a:lnT>
                    <a:lnB w="28575">
                      <a:solidFill>
                        <a:srgbClr val="646464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2400" b="1" spc="120">
                          <a:solidFill>
                            <a:srgbClr val="646464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马殷</a:t>
                      </a:r>
                    </a:p>
                  </a:txBody>
                  <a:tcPr marL="76200" marR="76200" marT="107950" marB="107950" vert="eaVert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28575">
                      <a:solidFill>
                        <a:srgbClr val="646464"/>
                      </a:solidFill>
                      <a:prstDash val="solid"/>
                    </a:lnT>
                    <a:lnB w="28575">
                      <a:solidFill>
                        <a:srgbClr val="646464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2400" b="1" spc="120">
                          <a:solidFill>
                            <a:srgbClr val="646464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王审知</a:t>
                      </a:r>
                    </a:p>
                  </a:txBody>
                  <a:tcPr marL="76200" marR="76200" marT="107950" marB="107950" vert="eaVert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28575">
                      <a:solidFill>
                        <a:srgbClr val="646464"/>
                      </a:solidFill>
                      <a:prstDash val="solid"/>
                    </a:lnT>
                    <a:lnB w="28575">
                      <a:solidFill>
                        <a:srgbClr val="646464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2400" b="1" spc="120">
                          <a:solidFill>
                            <a:srgbClr val="646464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刘隐</a:t>
                      </a:r>
                    </a:p>
                  </a:txBody>
                  <a:tcPr marL="76200" marR="76200" marT="107950" marB="107950" vert="eaVert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28575">
                      <a:solidFill>
                        <a:srgbClr val="646464"/>
                      </a:solidFill>
                      <a:prstDash val="solid"/>
                    </a:lnT>
                    <a:lnB w="28575">
                      <a:solidFill>
                        <a:srgbClr val="646464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2400" b="1" spc="120">
                          <a:solidFill>
                            <a:srgbClr val="646464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高季兴</a:t>
                      </a:r>
                    </a:p>
                  </a:txBody>
                  <a:tcPr marL="76200" marR="76200" marT="107950" marB="107950" vert="eaVert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28575">
                      <a:solidFill>
                        <a:srgbClr val="646464"/>
                      </a:solidFill>
                      <a:prstDash val="solid"/>
                    </a:lnT>
                    <a:lnB w="28575">
                      <a:solidFill>
                        <a:srgbClr val="646464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2400" b="1" spc="120">
                          <a:solidFill>
                            <a:srgbClr val="646464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刘崇</a:t>
                      </a:r>
                    </a:p>
                  </a:txBody>
                  <a:tcPr marL="76200" marR="76200" marT="107950" marB="107950" vert="eaVert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28575">
                      <a:solidFill>
                        <a:srgbClr val="646464"/>
                      </a:solidFill>
                      <a:prstDash val="solid"/>
                    </a:lnT>
                    <a:lnB w="28575">
                      <a:solidFill>
                        <a:srgbClr val="646464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2327275">
                <a:tc>
                  <a:txBody>
                    <a:bodyPr/>
                    <a:lstStyle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2400" b="1" spc="12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宣武节度使</a:t>
                      </a:r>
                    </a:p>
                  </a:txBody>
                  <a:tcPr marL="76200" marR="76200" marT="107950" marB="107950" vert="eaVert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28575">
                      <a:solidFill>
                        <a:srgbClr val="646464"/>
                      </a:solidFill>
                      <a:prstDash val="solid"/>
                    </a:lnT>
                    <a:lnB w="28575">
                      <a:solidFill>
                        <a:srgbClr val="646464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2400" b="1" spc="120">
                          <a:solidFill>
                            <a:srgbClr val="404040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行营节度使</a:t>
                      </a:r>
                    </a:p>
                  </a:txBody>
                  <a:tcPr marL="76200" marR="76200" marT="107950" marB="107950" vert="eaVert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28575">
                      <a:solidFill>
                        <a:srgbClr val="646464"/>
                      </a:solidFill>
                      <a:prstDash val="solid"/>
                    </a:lnT>
                    <a:lnB w="28575">
                      <a:solidFill>
                        <a:srgbClr val="646464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2400" b="1" spc="120">
                          <a:solidFill>
                            <a:srgbClr val="404040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河东节度使</a:t>
                      </a:r>
                    </a:p>
                  </a:txBody>
                  <a:tcPr marL="76200" marR="76200" marT="107950" marB="107950" vert="eaVert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28575">
                      <a:solidFill>
                        <a:srgbClr val="646464"/>
                      </a:solidFill>
                      <a:prstDash val="solid"/>
                    </a:lnT>
                    <a:lnB w="28575">
                      <a:solidFill>
                        <a:srgbClr val="646464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2400" b="1" spc="120">
                          <a:solidFill>
                            <a:srgbClr val="404040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河东节度使</a:t>
                      </a:r>
                    </a:p>
                  </a:txBody>
                  <a:tcPr marL="76200" marR="76200" marT="107950" marB="107950" vert="eaVert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28575">
                      <a:solidFill>
                        <a:srgbClr val="646464"/>
                      </a:solidFill>
                      <a:prstDash val="solid"/>
                    </a:lnT>
                    <a:lnB w="28575">
                      <a:solidFill>
                        <a:srgbClr val="646464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2400" b="1" spc="120">
                          <a:solidFill>
                            <a:srgbClr val="404040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天雄节度使</a:t>
                      </a:r>
                    </a:p>
                  </a:txBody>
                  <a:tcPr marL="76200" marR="76200" marT="107950" marB="107950" vert="eaVert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28575">
                      <a:solidFill>
                        <a:srgbClr val="646464"/>
                      </a:solidFill>
                      <a:prstDash val="solid"/>
                    </a:lnT>
                    <a:lnB w="28575">
                      <a:solidFill>
                        <a:srgbClr val="646464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2400" b="1" spc="120">
                          <a:solidFill>
                            <a:srgbClr val="404040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淮南节度使</a:t>
                      </a:r>
                    </a:p>
                  </a:txBody>
                  <a:tcPr marL="76200" marR="76200" marT="107950" marB="107950" vert="eaVert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28575">
                      <a:solidFill>
                        <a:srgbClr val="646464"/>
                      </a:solidFill>
                      <a:prstDash val="solid"/>
                    </a:lnT>
                    <a:lnB w="28575">
                      <a:solidFill>
                        <a:srgbClr val="646464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2400" b="1" spc="120">
                          <a:solidFill>
                            <a:srgbClr val="404040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丞相</a:t>
                      </a:r>
                    </a:p>
                  </a:txBody>
                  <a:tcPr marL="76200" marR="76200" marT="107950" marB="107950" vert="eaVert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28575">
                      <a:solidFill>
                        <a:srgbClr val="646464"/>
                      </a:solidFill>
                      <a:prstDash val="solid"/>
                    </a:lnT>
                    <a:lnB w="28575">
                      <a:solidFill>
                        <a:srgbClr val="646464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2400" b="1" spc="120">
                          <a:solidFill>
                            <a:srgbClr val="404040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刺史</a:t>
                      </a:r>
                    </a:p>
                  </a:txBody>
                  <a:tcPr marL="76200" marR="76200" marT="107950" marB="107950" vert="eaVert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28575">
                      <a:solidFill>
                        <a:srgbClr val="646464"/>
                      </a:solidFill>
                      <a:prstDash val="solid"/>
                    </a:lnT>
                    <a:lnB w="28575">
                      <a:solidFill>
                        <a:srgbClr val="646464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2400" b="1" spc="120">
                          <a:solidFill>
                            <a:srgbClr val="404040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西川节度使</a:t>
                      </a:r>
                    </a:p>
                  </a:txBody>
                  <a:tcPr marL="76200" marR="76200" marT="107950" marB="107950" vert="eaVert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28575">
                      <a:solidFill>
                        <a:srgbClr val="646464"/>
                      </a:solidFill>
                      <a:prstDash val="solid"/>
                    </a:lnT>
                    <a:lnB w="28575">
                      <a:solidFill>
                        <a:srgbClr val="646464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2400" b="1" spc="120">
                          <a:solidFill>
                            <a:srgbClr val="404040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镇海节度使</a:t>
                      </a:r>
                    </a:p>
                  </a:txBody>
                  <a:tcPr marL="76200" marR="76200" marT="107950" marB="107950" vert="eaVert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28575">
                      <a:solidFill>
                        <a:srgbClr val="646464"/>
                      </a:solidFill>
                      <a:prstDash val="solid"/>
                    </a:lnT>
                    <a:lnB w="28575">
                      <a:solidFill>
                        <a:srgbClr val="646464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2400" b="1" spc="120">
                          <a:solidFill>
                            <a:srgbClr val="404040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潭州刺史</a:t>
                      </a:r>
                    </a:p>
                  </a:txBody>
                  <a:tcPr marL="76200" marR="76200" marT="107950" marB="107950" vert="eaVert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28575">
                      <a:solidFill>
                        <a:srgbClr val="646464"/>
                      </a:solidFill>
                      <a:prstDash val="solid"/>
                    </a:lnT>
                    <a:lnB w="28575">
                      <a:solidFill>
                        <a:srgbClr val="646464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2400" b="1" spc="120">
                          <a:solidFill>
                            <a:srgbClr val="404040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威武军节度使</a:t>
                      </a:r>
                    </a:p>
                  </a:txBody>
                  <a:tcPr marL="76200" marR="76200" marT="107950" marB="107950" vert="eaVert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28575">
                      <a:solidFill>
                        <a:srgbClr val="646464"/>
                      </a:solidFill>
                      <a:prstDash val="solid"/>
                    </a:lnT>
                    <a:lnB w="28575">
                      <a:solidFill>
                        <a:srgbClr val="646464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2400" b="1" spc="120">
                          <a:solidFill>
                            <a:srgbClr val="404040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静海军节度使</a:t>
                      </a:r>
                    </a:p>
                  </a:txBody>
                  <a:tcPr marL="76200" marR="76200" marT="107950" marB="107950" vert="eaVert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28575">
                      <a:solidFill>
                        <a:srgbClr val="646464"/>
                      </a:solidFill>
                      <a:prstDash val="solid"/>
                    </a:lnT>
                    <a:lnB w="28575">
                      <a:solidFill>
                        <a:srgbClr val="646464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2400" b="1" spc="120">
                          <a:solidFill>
                            <a:srgbClr val="404040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荆南节度使</a:t>
                      </a:r>
                    </a:p>
                  </a:txBody>
                  <a:tcPr marL="76200" marR="76200" marT="107950" marB="107950" vert="eaVert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28575">
                      <a:solidFill>
                        <a:srgbClr val="646464"/>
                      </a:solidFill>
                      <a:prstDash val="solid"/>
                    </a:lnT>
                    <a:lnB w="28575">
                      <a:solidFill>
                        <a:srgbClr val="646464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2400" b="1" spc="120">
                          <a:solidFill>
                            <a:srgbClr val="404040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河东节度使</a:t>
                      </a:r>
                    </a:p>
                  </a:txBody>
                  <a:tcPr marL="76200" marR="76200" marT="107950" marB="107950" vert="eaVert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28575">
                      <a:solidFill>
                        <a:srgbClr val="646464"/>
                      </a:solidFill>
                      <a:prstDash val="solid"/>
                    </a:lnT>
                    <a:lnB w="28575">
                      <a:solidFill>
                        <a:srgbClr val="646464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26" name="文本框 25"/>
          <p:cNvSpPr txBox="1"/>
          <p:nvPr/>
        </p:nvSpPr>
        <p:spPr>
          <a:xfrm>
            <a:off x="3610610" y="6289040"/>
            <a:ext cx="6723380" cy="460375"/>
          </a:xfrm>
          <a:prstGeom prst="rect">
            <a:avLst/>
          </a:prstGeom>
          <a:solidFill>
            <a:srgbClr val="FFFFFF">
              <a:alpha val="80000"/>
            </a:srgbClr>
          </a:solidFill>
          <a:effectLst>
            <a:softEdge rad="31750"/>
          </a:effectLst>
        </p:spPr>
        <p:txBody>
          <a:bodyPr vert="horz" wrap="square" rtlCol="0" anchor="t">
            <a:spAutoFit/>
          </a:bodyPr>
          <a:lstStyle/>
          <a:p>
            <a:pPr algn="r"/>
            <a:r>
              <a:rPr lang="en-US" altLang="zh-CN" sz="2400" b="1">
                <a:latin typeface="楷体" panose="02010609060101010101" charset="-122"/>
                <a:ea typeface="楷体" panose="02010609060101010101" charset="-122"/>
                <a:cs typeface="华文楷体" panose="02010600040101010101" charset="-122"/>
              </a:rPr>
              <a:t>——</a:t>
            </a:r>
            <a:r>
              <a:rPr lang="zh-CN" altLang="en-US" sz="2400" b="1">
                <a:latin typeface="楷体" panose="02010609060101010101" charset="-122"/>
                <a:ea typeface="楷体" panose="02010609060101010101" charset="-122"/>
                <a:cs typeface="华文楷体" panose="02010600040101010101" charset="-122"/>
              </a:rPr>
              <a:t>朱绍侯、齐涛、王育济主编《中国古代史》</a:t>
            </a:r>
          </a:p>
        </p:txBody>
      </p:sp>
      <p:sp>
        <p:nvSpPr>
          <p:cNvPr id="4" name="爆炸形 2 3"/>
          <p:cNvSpPr/>
          <p:nvPr/>
        </p:nvSpPr>
        <p:spPr>
          <a:xfrm>
            <a:off x="3785870" y="3218180"/>
            <a:ext cx="4955540" cy="1927225"/>
          </a:xfrm>
          <a:prstGeom prst="irregularSeal2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000">
                <a:latin typeface="方正粗黑宋简体" panose="02000000000000000000" charset="-122"/>
                <a:ea typeface="方正粗黑宋简体" panose="02000000000000000000" charset="-122"/>
              </a:rPr>
              <a:t>节度使</a:t>
            </a:r>
          </a:p>
        </p:txBody>
      </p:sp>
      <p:sp>
        <p:nvSpPr>
          <p:cNvPr id="6" name="左大括号 5"/>
          <p:cNvSpPr/>
          <p:nvPr/>
        </p:nvSpPr>
        <p:spPr>
          <a:xfrm rot="5400000">
            <a:off x="3140075" y="398780"/>
            <a:ext cx="220345" cy="2414270"/>
          </a:xfrm>
          <a:prstGeom prst="leftBrace">
            <a:avLst>
              <a:gd name="adj1" fmla="val 53746"/>
              <a:gd name="adj2" fmla="val 50276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左大括号 6"/>
          <p:cNvSpPr/>
          <p:nvPr/>
        </p:nvSpPr>
        <p:spPr>
          <a:xfrm rot="5400000">
            <a:off x="7414260" y="-909320"/>
            <a:ext cx="219710" cy="5027930"/>
          </a:xfrm>
          <a:prstGeom prst="leftBrace">
            <a:avLst>
              <a:gd name="adj1" fmla="val 54335"/>
              <a:gd name="adj2" fmla="val 50276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2826385" y="913765"/>
            <a:ext cx="83439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>
                <a:latin typeface="方正粗黑宋简体" panose="02000000000000000000" charset="-122"/>
                <a:ea typeface="方正粗黑宋简体" panose="02000000000000000000" charset="-122"/>
              </a:rPr>
              <a:t>五代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7111365" y="913765"/>
            <a:ext cx="8255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>
                <a:latin typeface="方正粗黑宋简体" panose="02000000000000000000" charset="-122"/>
                <a:ea typeface="方正粗黑宋简体" panose="02000000000000000000" charset="-122"/>
              </a:rPr>
              <a:t>十国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4867910" y="175260"/>
            <a:ext cx="6626860" cy="632460"/>
          </a:xfrm>
          <a:prstGeom prst="rect">
            <a:avLst/>
          </a:prstGeom>
          <a:noFill/>
          <a:ln w="28575" cmpd="sng">
            <a:solidFill>
              <a:srgbClr val="FF0000"/>
            </a:solidFill>
            <a:prstDash val="solid"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zh-CN" altLang="en-US" sz="3200">
                <a:solidFill>
                  <a:srgbClr val="C00000"/>
                </a:solidFill>
                <a:effectLst/>
                <a:latin typeface="方正粗黑宋简体" panose="02000000000000000000" charset="-122"/>
                <a:ea typeface="方正粗黑宋简体" panose="02000000000000000000" charset="-122"/>
              </a:rPr>
              <a:t>五代十国：藩镇割据局面的延续</a:t>
            </a:r>
          </a:p>
        </p:txBody>
      </p:sp>
      <p:grpSp>
        <p:nvGrpSpPr>
          <p:cNvPr id="5" name="组合 4"/>
          <p:cNvGrpSpPr/>
          <p:nvPr/>
        </p:nvGrpSpPr>
        <p:grpSpPr>
          <a:xfrm>
            <a:off x="106045" y="60960"/>
            <a:ext cx="5449570" cy="1174750"/>
            <a:chOff x="202" y="-112"/>
            <a:chExt cx="8582" cy="1850"/>
          </a:xfrm>
        </p:grpSpPr>
        <p:sp>
          <p:nvSpPr>
            <p:cNvPr id="20" name="文本框 19"/>
            <p:cNvSpPr txBox="1"/>
            <p:nvPr/>
          </p:nvSpPr>
          <p:spPr>
            <a:xfrm>
              <a:off x="1728" y="354"/>
              <a:ext cx="7056" cy="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b="1">
                  <a:latin typeface="方正粗黑宋简体" panose="02000000000000000000" charset="-122"/>
                  <a:ea typeface="方正粗黑宋简体" panose="02000000000000000000" charset="-122"/>
                  <a:cs typeface="方正粗黑宋简体" panose="02000000000000000000" charset="-122"/>
                </a:rPr>
                <a:t>五代十国</a:t>
              </a:r>
            </a:p>
          </p:txBody>
        </p:sp>
        <p:pic>
          <p:nvPicPr>
            <p:cNvPr id="22" name="图片 21" descr="C:/Users/ADMINI~1/AppData/Local/Temp/kaimatting/20201127213729/output_aiMatting_20201127213739.pngoutput_aiMatting_20201127213739"/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EAE7E0">
                    <a:alpha val="100000"/>
                  </a:srgbClr>
                </a:clrFrom>
                <a:clrTo>
                  <a:srgbClr val="EAE7E0">
                    <a:alpha val="100000"/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02" y="-112"/>
              <a:ext cx="1261" cy="1850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50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3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96850" y="180975"/>
            <a:ext cx="5584190" cy="58356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chemeClr val="tx1">
                    <a:lumMod val="50000"/>
                    <a:lumOff val="50000"/>
                    <a:alpha val="80000"/>
                  </a:schemeClr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l"/>
            <a:r>
              <a:rPr lang="zh-CN" altLang="en-US" sz="3200" b="1">
                <a:solidFill>
                  <a:schemeClr val="tx1"/>
                </a:solidFill>
                <a:effectLst/>
                <a:latin typeface="方正粗黑宋简体" panose="02000000000000000000" charset="-122"/>
                <a:ea typeface="方正粗黑宋简体" panose="02000000000000000000" charset="-122"/>
              </a:rPr>
              <a:t>第</a:t>
            </a:r>
            <a:r>
              <a:rPr lang="en-US" altLang="zh-CN" sz="3200" b="1">
                <a:solidFill>
                  <a:schemeClr val="tx1"/>
                </a:solidFill>
                <a:effectLst/>
                <a:latin typeface="方正粗黑宋简体" panose="02000000000000000000" charset="-122"/>
                <a:ea typeface="方正粗黑宋简体" panose="02000000000000000000" charset="-122"/>
              </a:rPr>
              <a:t>6</a:t>
            </a:r>
            <a:r>
              <a:rPr lang="zh-CN" altLang="en-US" sz="3200" b="1">
                <a:solidFill>
                  <a:schemeClr val="tx1"/>
                </a:solidFill>
                <a:effectLst/>
                <a:latin typeface="方正粗黑宋简体" panose="02000000000000000000" charset="-122"/>
                <a:ea typeface="方正粗黑宋简体" panose="02000000000000000000" charset="-122"/>
              </a:rPr>
              <a:t>课 从隋唐盛世到五代十国</a:t>
            </a:r>
          </a:p>
        </p:txBody>
      </p:sp>
      <p:pic>
        <p:nvPicPr>
          <p:cNvPr id="3" name="图片 2" descr="beff7f7b27724132a26f0a41b4a383ec[1]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70320" y="345440"/>
            <a:ext cx="5460365" cy="3942080"/>
          </a:xfrm>
          <a:prstGeom prst="rect">
            <a:avLst/>
          </a:prstGeom>
        </p:spPr>
      </p:pic>
      <p:sp>
        <p:nvSpPr>
          <p:cNvPr id="8" name="椭圆 7"/>
          <p:cNvSpPr/>
          <p:nvPr/>
        </p:nvSpPr>
        <p:spPr>
          <a:xfrm>
            <a:off x="9684385" y="1600200"/>
            <a:ext cx="1673860" cy="862330"/>
          </a:xfrm>
          <a:prstGeom prst="ellipse">
            <a:avLst/>
          </a:prstGeom>
          <a:noFill/>
          <a:ln w="28575" cmpd="sng">
            <a:solidFill>
              <a:srgbClr val="FF0000"/>
            </a:solidFill>
            <a:prstDash val="solid"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496570" y="2578100"/>
            <a:ext cx="5700395" cy="497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zh-CN" altLang="en-US" sz="2400">
                <a:solidFill>
                  <a:schemeClr val="tx1"/>
                </a:solidFill>
                <a:effectLst/>
                <a:latin typeface="汉仪南宫体简" panose="02010509060101010101" charset="-122"/>
                <a:ea typeface="汉仪南宫体简" panose="02010509060101010101" charset="-122"/>
              </a:rPr>
              <a:t>周世宗改革，实力渐强，为北宋统一奠基。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1050925" y="1418590"/>
            <a:ext cx="4591050" cy="632460"/>
          </a:xfrm>
          <a:prstGeom prst="rect">
            <a:avLst/>
          </a:prstGeom>
          <a:noFill/>
          <a:ln w="28575" cmpd="sng">
            <a:solidFill>
              <a:srgbClr val="FF0000"/>
            </a:solidFill>
            <a:prstDash val="solid"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zh-CN" altLang="en-US" sz="3200">
                <a:solidFill>
                  <a:srgbClr val="C00000"/>
                </a:solidFill>
                <a:effectLst/>
                <a:latin typeface="方正粗黑宋简体" panose="02000000000000000000" charset="-122"/>
                <a:ea typeface="方正粗黑宋简体" panose="02000000000000000000" charset="-122"/>
              </a:rPr>
              <a:t>区域性阶段性统一趋向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9260" y="3627120"/>
            <a:ext cx="11224260" cy="30099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50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10" grpId="0"/>
      <p:bldP spid="4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FH%3H(FYZ%JCCX3H0LIP}(7"/>
          <p:cNvPicPr>
            <a:picLocks noChangeAspect="1"/>
          </p:cNvPicPr>
          <p:nvPr/>
        </p:nvPicPr>
        <p:blipFill>
          <a:blip r:embed="rId4" cstate="print"/>
          <a:srcRect t="209" r="660"/>
          <a:stretch>
            <a:fillRect/>
          </a:stretch>
        </p:blipFill>
        <p:spPr>
          <a:xfrm>
            <a:off x="133350" y="716915"/>
            <a:ext cx="11753850" cy="593852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96850" y="133350"/>
            <a:ext cx="5584190" cy="58356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chemeClr val="tx1">
                    <a:lumMod val="50000"/>
                    <a:lumOff val="50000"/>
                    <a:alpha val="80000"/>
                  </a:schemeClr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l"/>
            <a:r>
              <a:rPr lang="zh-CN" altLang="en-US" sz="3200" b="1">
                <a:solidFill>
                  <a:schemeClr val="tx1"/>
                </a:solidFill>
                <a:effectLst/>
                <a:latin typeface="方正粗黑宋简体" panose="02000000000000000000" charset="-122"/>
                <a:ea typeface="方正粗黑宋简体" panose="02000000000000000000" charset="-122"/>
              </a:rPr>
              <a:t>第</a:t>
            </a:r>
            <a:r>
              <a:rPr lang="en-US" altLang="zh-CN" sz="3200" b="1">
                <a:solidFill>
                  <a:schemeClr val="tx1"/>
                </a:solidFill>
                <a:effectLst/>
                <a:latin typeface="方正粗黑宋简体" panose="02000000000000000000" charset="-122"/>
                <a:ea typeface="方正粗黑宋简体" panose="02000000000000000000" charset="-122"/>
              </a:rPr>
              <a:t>6</a:t>
            </a:r>
            <a:r>
              <a:rPr lang="zh-CN" altLang="en-US" sz="3200" b="1">
                <a:solidFill>
                  <a:schemeClr val="tx1"/>
                </a:solidFill>
                <a:effectLst/>
                <a:latin typeface="方正粗黑宋简体" panose="02000000000000000000" charset="-122"/>
                <a:ea typeface="方正粗黑宋简体" panose="02000000000000000000" charset="-122"/>
              </a:rPr>
              <a:t>课 从隋唐盛世到五代十国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50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4" cstate="print">
            <a:alphaModFix amt="12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6777990" y="281940"/>
            <a:ext cx="2193290" cy="6076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>
              <a:lnSpc>
                <a:spcPct val="120000"/>
              </a:lnSpc>
            </a:pPr>
            <a:r>
              <a:rPr lang="zh-CN" altLang="en-US" sz="2800">
                <a:solidFill>
                  <a:srgbClr val="C00000"/>
                </a:solidFill>
                <a:latin typeface="方正粗黑宋简体" panose="02000000000000000000" charset="-122"/>
                <a:ea typeface="方正粗黑宋简体" panose="02000000000000000000" charset="-122"/>
                <a:sym typeface="+mn-ea"/>
              </a:rPr>
              <a:t>炀帝？明帝？  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379095" y="1795780"/>
            <a:ext cx="5749925" cy="11245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800">
                <a:solidFill>
                  <a:srgbClr val="C00000"/>
                </a:solidFill>
                <a:latin typeface="汉仪南宫体简" panose="02010509060101010101" charset="-122"/>
                <a:ea typeface="汉仪南宫体简" panose="02010509060101010101" charset="-122"/>
                <a:cs typeface="汉仪南宫体简" panose="02010509060101010101" charset="-122"/>
              </a:rPr>
              <a:t>逆天虐民</a:t>
            </a:r>
            <a:r>
              <a:rPr lang="zh-CN" altLang="en-US" sz="2800">
                <a:latin typeface="汉仪南宫体简" panose="02010509060101010101" charset="-122"/>
                <a:ea typeface="汉仪南宫体简" panose="02010509060101010101" charset="-122"/>
                <a:cs typeface="汉仪南宫体简" panose="02010509060101010101" charset="-122"/>
              </a:rPr>
              <a:t>曰炀，</a:t>
            </a:r>
            <a:r>
              <a:rPr lang="zh-CN" altLang="en-US" sz="2800">
                <a:solidFill>
                  <a:srgbClr val="C00000"/>
                </a:solidFill>
                <a:latin typeface="汉仪南宫体简" panose="02010509060101010101" charset="-122"/>
                <a:ea typeface="汉仪南宫体简" panose="02010509060101010101" charset="-122"/>
                <a:cs typeface="汉仪南宫体简" panose="02010509060101010101" charset="-122"/>
              </a:rPr>
              <a:t>离德荒国</a:t>
            </a:r>
            <a:r>
              <a:rPr lang="zh-CN" altLang="en-US" sz="2800">
                <a:latin typeface="汉仪南宫体简" panose="02010509060101010101" charset="-122"/>
                <a:ea typeface="汉仪南宫体简" panose="02010509060101010101" charset="-122"/>
                <a:cs typeface="汉仪南宫体简" panose="02010509060101010101" charset="-122"/>
              </a:rPr>
              <a:t>曰炀。</a:t>
            </a:r>
          </a:p>
          <a:p>
            <a:pPr algn="r">
              <a:lnSpc>
                <a:spcPct val="120000"/>
              </a:lnSpc>
            </a:pPr>
            <a:r>
              <a:rPr lang="zh-CN" altLang="en-US" sz="2800">
                <a:latin typeface="汉仪南宫体简" panose="02010509060101010101" charset="-122"/>
                <a:ea typeface="汉仪南宫体简" panose="02010509060101010101" charset="-122"/>
                <a:cs typeface="汉仪南宫体简" panose="02010509060101010101" charset="-122"/>
              </a:rPr>
              <a:t>——据历代谥法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379095" y="4112895"/>
            <a:ext cx="5749925" cy="16414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800">
                <a:latin typeface="汉仪南宫体简" panose="02010509060101010101" charset="-122"/>
                <a:ea typeface="汉仪南宫体简" panose="02010509060101010101" charset="-122"/>
                <a:cs typeface="汉仪南宫体简" panose="02010509060101010101" charset="-122"/>
              </a:rPr>
              <a:t>   </a:t>
            </a:r>
            <a:r>
              <a:rPr lang="zh-CN" altLang="en-US" sz="2800">
                <a:latin typeface="汉仪南宫体简" panose="02010509060101010101" charset="-122"/>
                <a:ea typeface="汉仪南宫体简" panose="02010509060101010101" charset="-122"/>
                <a:cs typeface="汉仪南宫体简" panose="02010509060101010101" charset="-122"/>
              </a:rPr>
              <a:t>“世祖明皇帝则天法地，混一华戎</a:t>
            </a:r>
            <a:r>
              <a:rPr lang="en-US" altLang="zh-CN" sz="2800">
                <a:latin typeface="汉仪南宫体简" panose="02010509060101010101" charset="-122"/>
                <a:ea typeface="汉仪南宫体简" panose="02010509060101010101" charset="-122"/>
                <a:cs typeface="汉仪南宫体简" panose="02010509060101010101" charset="-122"/>
              </a:rPr>
              <a:t>……</a:t>
            </a:r>
            <a:r>
              <a:rPr lang="zh-CN" altLang="en-US" sz="2800">
                <a:latin typeface="汉仪南宫体简" panose="02010509060101010101" charset="-122"/>
                <a:ea typeface="汉仪南宫体简" panose="02010509060101010101" charset="-122"/>
                <a:cs typeface="汉仪南宫体简" panose="02010509060101010101" charset="-122"/>
              </a:rPr>
              <a:t>万物咸受其赐。”</a:t>
            </a:r>
          </a:p>
          <a:p>
            <a:pPr algn="r">
              <a:lnSpc>
                <a:spcPct val="120000"/>
              </a:lnSpc>
            </a:pPr>
            <a:r>
              <a:rPr lang="zh-CN" altLang="en-US" sz="2800">
                <a:latin typeface="汉仪南宫体简" panose="02010509060101010101" charset="-122"/>
                <a:ea typeface="汉仪南宫体简" panose="02010509060101010101" charset="-122"/>
                <a:cs typeface="汉仪南宫体简" panose="02010509060101010101" charset="-122"/>
              </a:rPr>
              <a:t>——《隋书》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7220585" y="2127885"/>
            <a:ext cx="4168775" cy="52197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汉仪南宫体简" panose="02010509060101010101" charset="-122"/>
                <a:ea typeface="汉仪南宫体简" panose="02010509060101010101" charset="-122"/>
              </a:rPr>
              <a:t>唐高祖李渊的评价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7220585" y="4703445"/>
            <a:ext cx="4107815" cy="52197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汉仪南宫体简" panose="02010509060101010101" charset="-122"/>
                <a:ea typeface="汉仪南宫体简" panose="02010509060101010101" charset="-122"/>
              </a:rPr>
              <a:t>隋恭帝杨侑的评价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6633845" y="3351530"/>
            <a:ext cx="528193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240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粗黑宋简体" panose="02000000000000000000" charset="-122"/>
                <a:ea typeface="方正粗黑宋简体" panose="02000000000000000000" charset="-122"/>
              </a:rPr>
              <a:t>不同的政治立场带来不同的评价角度</a:t>
            </a:r>
          </a:p>
        </p:txBody>
      </p:sp>
      <p:grpSp>
        <p:nvGrpSpPr>
          <p:cNvPr id="11" name="组合 10"/>
          <p:cNvGrpSpPr/>
          <p:nvPr/>
        </p:nvGrpSpPr>
        <p:grpSpPr>
          <a:xfrm>
            <a:off x="81280" y="92075"/>
            <a:ext cx="3258820" cy="1351280"/>
            <a:chOff x="128" y="145"/>
            <a:chExt cx="5132" cy="2128"/>
          </a:xfrm>
        </p:grpSpPr>
        <p:sp>
          <p:nvSpPr>
            <p:cNvPr id="2" name="文本框 1"/>
            <p:cNvSpPr txBox="1"/>
            <p:nvPr/>
          </p:nvSpPr>
          <p:spPr>
            <a:xfrm>
              <a:off x="2098" y="907"/>
              <a:ext cx="3163" cy="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方正粗黑宋简体" panose="02000000000000000000" charset="-122"/>
                  <a:ea typeface="方正粗黑宋简体" panose="02000000000000000000" charset="-122"/>
                </a:rPr>
                <a:t> </a:t>
              </a:r>
              <a:r>
                <a:rPr lang="zh-CN" altLang="en-US" sz="3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方正粗黑宋简体" panose="02000000000000000000" charset="-122"/>
                  <a:ea typeface="方正粗黑宋简体" panose="02000000000000000000" charset="-122"/>
                </a:rPr>
                <a:t>隋朝兴亡</a:t>
              </a:r>
            </a:p>
          </p:txBody>
        </p:sp>
        <p:pic>
          <p:nvPicPr>
            <p:cNvPr id="8" name="图片 7" descr="C:/Users/ADMINI~1/AppData/Local/Temp/kaimatting/20201127213845/output_aiMatting_20201127213934.pngoutput_aiMatting_20201127213934"/>
            <p:cNvPicPr>
              <a:picLocks noChangeAspect="1"/>
            </p:cNvPicPr>
            <p:nvPr/>
          </p:nvPicPr>
          <p:blipFill>
            <a:blip r:embed="rId5" cstate="print"/>
            <a:srcRect l="21736" t="5900" r="27292" b="7061"/>
            <a:stretch>
              <a:fillRect/>
            </a:stretch>
          </p:blipFill>
          <p:spPr>
            <a:xfrm flipH="1">
              <a:off x="128" y="145"/>
              <a:ext cx="1832" cy="2129"/>
            </a:xfrm>
            <a:prstGeom prst="rect">
              <a:avLst/>
            </a:prstGeom>
          </p:spPr>
        </p:pic>
      </p:grpSp>
      <p:pic>
        <p:nvPicPr>
          <p:cNvPr id="3" name="图片 2" descr="浅水印小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9695815" y="6426200"/>
            <a:ext cx="2108200" cy="2921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50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4" grpId="0" bldLvl="0" animBg="1"/>
      <p:bldP spid="15" grpId="0" bldLvl="0" animBg="1"/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 descr="C:/Users/zxm197641/AppData/Local/Temp/picturecompress_20210808182854/output_1.jpgoutput_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32305" y="1194435"/>
            <a:ext cx="8355965" cy="5165090"/>
          </a:xfrm>
          <a:prstGeom prst="rect">
            <a:avLst/>
          </a:prstGeom>
          <a:effectLst/>
        </p:spPr>
      </p:pic>
      <p:pic>
        <p:nvPicPr>
          <p:cNvPr id="8" name="图片 7" descr="C:/Users/zxm197641/AppData/Local/Temp/picturecompress_20210808182854/output_2.pngoutput_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50895" y="732790"/>
            <a:ext cx="6337300" cy="5285740"/>
          </a:xfrm>
          <a:prstGeom prst="rect">
            <a:avLst/>
          </a:prstGeom>
        </p:spPr>
      </p:pic>
      <p:pic>
        <p:nvPicPr>
          <p:cNvPr id="3" name="图片 2" descr="C:/Users/zxm197641/AppData/Local/Temp/picturecompress_20210808182854/output_3.pngoutput_3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63135" y="3342005"/>
            <a:ext cx="5293360" cy="3171825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5230495" y="2128520"/>
            <a:ext cx="3347085" cy="829945"/>
          </a:xfrm>
          <a:prstGeom prst="rect">
            <a:avLst/>
          </a:prstGeom>
          <a:solidFill>
            <a:schemeClr val="bg1">
              <a:alpha val="75000"/>
            </a:schemeClr>
          </a:solidFill>
          <a:effectLst>
            <a:softEdge rad="31750"/>
          </a:effectLst>
        </p:spPr>
        <p:txBody>
          <a:bodyPr wrap="square" rtlCol="0">
            <a:spAutoFit/>
          </a:bodyPr>
          <a:lstStyle/>
          <a:p>
            <a:r>
              <a:rPr lang="en-US" altLang="zh-CN" sz="2400">
                <a:solidFill>
                  <a:schemeClr val="tx1">
                    <a:alpha val="80000"/>
                  </a:schemeClr>
                </a:solidFill>
                <a:latin typeface="方正粗黑宋简体" panose="02000000000000000000" charset="-122"/>
                <a:ea typeface="方正粗黑宋简体" panose="02000000000000000000" charset="-122"/>
                <a:cs typeface="方正粗黑宋简体" panose="02000000000000000000" charset="-122"/>
              </a:rPr>
              <a:t>581</a:t>
            </a:r>
            <a:r>
              <a:rPr lang="zh-CN" altLang="en-US" sz="2400">
                <a:solidFill>
                  <a:schemeClr val="tx1">
                    <a:alpha val="80000"/>
                  </a:schemeClr>
                </a:solidFill>
                <a:latin typeface="方正粗黑宋简体" panose="02000000000000000000" charset="-122"/>
                <a:ea typeface="方正粗黑宋简体" panose="02000000000000000000" charset="-122"/>
                <a:cs typeface="方正粗黑宋简体" panose="02000000000000000000" charset="-122"/>
              </a:rPr>
              <a:t>年，隋文帝（杨坚）灭北周，改国号隋。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5826760" y="4512945"/>
            <a:ext cx="3357880" cy="829945"/>
          </a:xfrm>
          <a:prstGeom prst="rect">
            <a:avLst/>
          </a:prstGeom>
          <a:solidFill>
            <a:schemeClr val="bg1">
              <a:alpha val="75000"/>
            </a:schemeClr>
          </a:solidFill>
          <a:effectLst>
            <a:softEdge rad="31750"/>
          </a:effectLst>
        </p:spPr>
        <p:txBody>
          <a:bodyPr wrap="square" rtlCol="0">
            <a:spAutoFit/>
          </a:bodyPr>
          <a:lstStyle/>
          <a:p>
            <a:r>
              <a:rPr lang="en-US" altLang="zh-CN" sz="2400">
                <a:solidFill>
                  <a:schemeClr val="tx1">
                    <a:alpha val="80000"/>
                  </a:schemeClr>
                </a:solidFill>
                <a:latin typeface="方正粗黑宋简体" panose="02000000000000000000" charset="-122"/>
                <a:ea typeface="方正粗黑宋简体" panose="02000000000000000000" charset="-122"/>
                <a:cs typeface="方正粗黑宋简体" panose="02000000000000000000" charset="-122"/>
              </a:rPr>
              <a:t>589</a:t>
            </a:r>
            <a:r>
              <a:rPr lang="zh-CN" altLang="en-US" sz="2400">
                <a:solidFill>
                  <a:schemeClr val="tx1">
                    <a:alpha val="80000"/>
                  </a:schemeClr>
                </a:solidFill>
                <a:latin typeface="方正粗黑宋简体" panose="02000000000000000000" charset="-122"/>
                <a:ea typeface="方正粗黑宋简体" panose="02000000000000000000" charset="-122"/>
                <a:cs typeface="方正粗黑宋简体" panose="02000000000000000000" charset="-122"/>
              </a:rPr>
              <a:t>年，隋炀帝（杨广）灭陈，统一全国。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81280" y="92075"/>
            <a:ext cx="3259455" cy="1351915"/>
            <a:chOff x="128" y="145"/>
            <a:chExt cx="5133" cy="2129"/>
          </a:xfrm>
        </p:grpSpPr>
        <p:sp>
          <p:nvSpPr>
            <p:cNvPr id="5" name="文本框 4"/>
            <p:cNvSpPr txBox="1"/>
            <p:nvPr/>
          </p:nvSpPr>
          <p:spPr>
            <a:xfrm>
              <a:off x="2098" y="750"/>
              <a:ext cx="3163" cy="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方正粗黑宋简体" panose="02000000000000000000" charset="-122"/>
                  <a:ea typeface="方正粗黑宋简体" panose="02000000000000000000" charset="-122"/>
                </a:rPr>
                <a:t> </a:t>
              </a:r>
              <a:r>
                <a:rPr lang="zh-CN" altLang="en-US" sz="3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方正粗黑宋简体" panose="02000000000000000000" charset="-122"/>
                  <a:ea typeface="方正粗黑宋简体" panose="02000000000000000000" charset="-122"/>
                </a:rPr>
                <a:t>隋朝兴亡</a:t>
              </a:r>
            </a:p>
          </p:txBody>
        </p:sp>
        <p:pic>
          <p:nvPicPr>
            <p:cNvPr id="6" name="图片 5" descr="C:/Users/ADMINI~1/AppData/Local/Temp/kaimatting/20201127213845/output_aiMatting_20201127213934.pngoutput_aiMatting_20201127213934"/>
            <p:cNvPicPr>
              <a:picLocks noChangeAspect="1"/>
            </p:cNvPicPr>
            <p:nvPr/>
          </p:nvPicPr>
          <p:blipFill>
            <a:blip r:embed="rId6" cstate="print"/>
            <a:srcRect l="21736" t="5900" r="27292" b="7061"/>
            <a:stretch>
              <a:fillRect/>
            </a:stretch>
          </p:blipFill>
          <p:spPr>
            <a:xfrm flipH="1">
              <a:off x="128" y="145"/>
              <a:ext cx="1832" cy="2129"/>
            </a:xfrm>
            <a:prstGeom prst="rect">
              <a:avLst/>
            </a:prstGeom>
          </p:spPr>
        </p:pic>
      </p:grpSp>
      <p:sp>
        <p:nvSpPr>
          <p:cNvPr id="7" name="文本框 6"/>
          <p:cNvSpPr txBox="1"/>
          <p:nvPr/>
        </p:nvSpPr>
        <p:spPr>
          <a:xfrm>
            <a:off x="6788150" y="476250"/>
            <a:ext cx="3907790" cy="6076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>
              <a:lnSpc>
                <a:spcPct val="120000"/>
              </a:lnSpc>
            </a:pPr>
            <a:r>
              <a:rPr lang="en-US" altLang="zh-CN" sz="2800">
                <a:solidFill>
                  <a:srgbClr val="C00000"/>
                </a:solidFill>
                <a:latin typeface="方正粗黑宋简体" panose="02000000000000000000" charset="-122"/>
                <a:ea typeface="方正粗黑宋简体" panose="02000000000000000000" charset="-122"/>
                <a:sym typeface="+mn-ea"/>
              </a:rPr>
              <a:t>Q</a:t>
            </a:r>
            <a:r>
              <a:rPr lang="zh-CN" altLang="en-US" sz="2800">
                <a:solidFill>
                  <a:srgbClr val="C00000"/>
                </a:solidFill>
                <a:latin typeface="方正粗黑宋简体" panose="02000000000000000000" charset="-122"/>
                <a:ea typeface="方正粗黑宋简体" panose="02000000000000000000" charset="-122"/>
                <a:sym typeface="+mn-ea"/>
              </a:rPr>
              <a:t>：隋朝盛世的建设？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50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12" grpId="0" bldLvl="0" animBg="1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文本框 16"/>
          <p:cNvSpPr txBox="1"/>
          <p:nvPr>
            <p:custDataLst>
              <p:tags r:id="rId2"/>
            </p:custDataLst>
          </p:nvPr>
        </p:nvSpPr>
        <p:spPr>
          <a:xfrm>
            <a:off x="758190" y="5495925"/>
            <a:ext cx="4160520" cy="488950"/>
          </a:xfrm>
          <a:prstGeom prst="rect">
            <a:avLst/>
          </a:prstGeom>
          <a:solidFill>
            <a:schemeClr val="bg2">
              <a:lumMod val="85000"/>
            </a:schemeClr>
          </a:solidFill>
        </p:spPr>
        <p:txBody>
          <a:bodyPr wrap="square" lIns="63500" tIns="25400" rIns="63500" bIns="25400" rtlCol="0" anchor="t" anchorCtr="0"/>
          <a:lstStyle/>
          <a:p>
            <a:pPr mar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zh-CN" altLang="en-US" sz="2800" spc="6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楷体" panose="02010609060101010101" charset="-122"/>
                <a:ea typeface="楷体" panose="02010609060101010101" charset="-122"/>
                <a:cs typeface="微软雅黑" panose="020B0503020204020204" pitchFamily="34" charset="-122"/>
              </a:rPr>
              <a:t>回洛仓遗址</a:t>
            </a:r>
          </a:p>
        </p:txBody>
      </p:sp>
      <p:pic>
        <p:nvPicPr>
          <p:cNvPr id="18" name="图片 17" descr="C:/Users/zxm197641/AppData/Local/Temp/picturecompress_20210808182854/output_4.jpgoutput_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/>
          <a:srcRect/>
          <a:stretch>
            <a:fillRect/>
          </a:stretch>
        </p:blipFill>
        <p:spPr>
          <a:xfrm>
            <a:off x="758190" y="1038225"/>
            <a:ext cx="4160520" cy="4457700"/>
          </a:xfrm>
          <a:custGeom>
            <a:avLst/>
            <a:gdLst>
              <a:gd name="connsiteX0" fmla="*/ 0 w 1819910"/>
              <a:gd name="connsiteY0" fmla="*/ 0 h 1978024"/>
              <a:gd name="connsiteX1" fmla="*/ 1819910 w 1819910"/>
              <a:gd name="connsiteY1" fmla="*/ 0 h 1978024"/>
              <a:gd name="connsiteX2" fmla="*/ 1819910 w 1819910"/>
              <a:gd name="connsiteY2" fmla="*/ 1978024 h 1978024"/>
              <a:gd name="connsiteX3" fmla="*/ 0 w 1819910"/>
              <a:gd name="connsiteY3" fmla="*/ 1978024 h 19780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19910" h="1978024">
                <a:moveTo>
                  <a:pt x="0" y="0"/>
                </a:moveTo>
                <a:lnTo>
                  <a:pt x="1819910" y="0"/>
                </a:lnTo>
                <a:lnTo>
                  <a:pt x="1819910" y="1978024"/>
                </a:lnTo>
                <a:lnTo>
                  <a:pt x="0" y="1978024"/>
                </a:lnTo>
                <a:close/>
              </a:path>
            </a:pathLst>
          </a:custGeom>
        </p:spPr>
      </p:pic>
      <p:sp>
        <p:nvSpPr>
          <p:cNvPr id="19" name="Title 6"/>
          <p:cNvSpPr txBox="1"/>
          <p:nvPr>
            <p:custDataLst>
              <p:tags r:id="rId4"/>
            </p:custDataLst>
          </p:nvPr>
        </p:nvSpPr>
        <p:spPr>
          <a:xfrm>
            <a:off x="758190" y="1038225"/>
            <a:ext cx="4160520" cy="2592705"/>
          </a:xfrm>
          <a:prstGeom prst="rect">
            <a:avLst/>
          </a:prstGeom>
          <a:solidFill>
            <a:schemeClr val="bg1">
              <a:alpha val="84000"/>
            </a:schemeClr>
          </a:solidFill>
          <a:ln w="3175">
            <a:noFill/>
            <a:prstDash val="dash"/>
          </a:ln>
        </p:spPr>
        <p:txBody>
          <a:bodyPr wrap="square" lIns="63500" tIns="25400" rIns="63500" bIns="25400" anchor="ctr" anchorCtr="0">
            <a:no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0" lvl="0" indent="0" algn="l" fontAlgn="auto">
              <a:lnSpc>
                <a:spcPct val="140000"/>
              </a:lnSpc>
              <a:spcBef>
                <a:spcPts val="0"/>
              </a:spcBef>
              <a:spcAft>
                <a:spcPts val="800"/>
              </a:spcAft>
              <a:buSzPct val="100000"/>
              <a:buNone/>
            </a:pPr>
            <a:r>
              <a:rPr altLang="zh-CN" sz="2400" spc="10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latin typeface="汉仪南宫体简" panose="02010509060101010101" charset="-122"/>
                <a:ea typeface="汉仪南宫体简" panose="02010509060101010101" charset="-122"/>
                <a:cs typeface="汉仪南宫体简" panose="02010509060101010101" charset="-122"/>
              </a:rPr>
              <a:t>   </a:t>
            </a:r>
            <a:r>
              <a:rPr lang="zh-CN" altLang="en-US" sz="2400" b="1" spc="10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latin typeface="汉仪南宫体简" panose="02010509060101010101" charset="-122"/>
                <a:ea typeface="汉仪南宫体简" panose="02010509060101010101" charset="-122"/>
                <a:cs typeface="汉仪南宫体简" panose="02010509060101010101" charset="-122"/>
              </a:rPr>
              <a:t>（储存粟米）壹</a:t>
            </a:r>
            <a:r>
              <a:rPr altLang="zh-CN" sz="2400" b="1" spc="10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latin typeface="汉仪南宫体简" panose="02010509060101010101" charset="-122"/>
                <a:ea typeface="汉仪南宫体简" panose="02010509060101010101" charset="-122"/>
                <a:cs typeface="汉仪南宫体简" panose="02010509060101010101" charset="-122"/>
              </a:rPr>
              <a:t>万肆仟陆</a:t>
            </a:r>
            <a:r>
              <a:rPr lang="zh-CN" altLang="en-US" sz="2400" b="1" spc="10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latin typeface="汉仪南宫体简" panose="02010509060101010101" charset="-122"/>
                <a:ea typeface="汉仪南宫体简" panose="02010509060101010101" charset="-122"/>
                <a:cs typeface="汉仪南宫体简" panose="02010509060101010101" charset="-122"/>
              </a:rPr>
              <a:t>佰</a:t>
            </a:r>
            <a:r>
              <a:rPr altLang="zh-CN" sz="2400" b="1" spc="10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latin typeface="汉仪南宫体简" panose="02010509060101010101" charset="-122"/>
                <a:ea typeface="汉仪南宫体简" panose="02010509060101010101" charset="-122"/>
                <a:cs typeface="汉仪南宫体简" panose="02010509060101010101" charset="-122"/>
              </a:rPr>
              <a:t>陆拾伍头陆斤陆胜</a:t>
            </a:r>
            <a:r>
              <a:rPr lang="zh-CN" altLang="en-US" sz="2400" b="1" spc="10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latin typeface="汉仪南宫体简" panose="02010509060101010101" charset="-122"/>
                <a:ea typeface="汉仪南宫体简" panose="02010509060101010101" charset="-122"/>
                <a:cs typeface="汉仪南宫体简" panose="02010509060101010101" charset="-122"/>
              </a:rPr>
              <a:t>。</a:t>
            </a:r>
            <a:r>
              <a:rPr altLang="zh-CN" sz="2400" b="1" spc="10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latin typeface="汉仪南宫体简" panose="02010509060101010101" charset="-122"/>
                <a:ea typeface="汉仪南宫体简" panose="02010509060101010101" charset="-122"/>
                <a:cs typeface="汉仪南宫体简" panose="02010509060101010101" charset="-122"/>
              </a:rPr>
              <a:t>  </a:t>
            </a:r>
          </a:p>
          <a:p>
            <a:pPr marL="0" lvl="0" indent="0" algn="l" fontAlgn="auto">
              <a:lnSpc>
                <a:spcPct val="140000"/>
              </a:lnSpc>
              <a:spcBef>
                <a:spcPts val="0"/>
              </a:spcBef>
              <a:spcAft>
                <a:spcPts val="800"/>
              </a:spcAft>
              <a:buSzPct val="100000"/>
              <a:buNone/>
            </a:pPr>
            <a:r>
              <a:rPr altLang="zh-CN" sz="2000" spc="10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latin typeface="汉仪南宫体简" panose="02010509060101010101" charset="-122"/>
                <a:ea typeface="汉仪南宫体简" panose="02010509060101010101" charset="-122"/>
                <a:cs typeface="汉仪南宫体简" panose="02010509060101010101" charset="-122"/>
              </a:rPr>
              <a:t>——</a:t>
            </a:r>
            <a:r>
              <a:rPr lang="zh-CN" altLang="en-US" sz="2000" spc="10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latin typeface="汉仪南宫体简" panose="02010509060101010101" charset="-122"/>
                <a:ea typeface="汉仪南宫体简" panose="02010509060101010101" charset="-122"/>
                <a:cs typeface="汉仪南宫体简" panose="02010509060101010101" charset="-122"/>
              </a:rPr>
              <a:t>据竖街东第五行回洛仓刻铭砖</a:t>
            </a:r>
          </a:p>
        </p:txBody>
      </p:sp>
      <p:pic>
        <p:nvPicPr>
          <p:cNvPr id="3" name="图片 2" descr="C:/Users/zxm197641/AppData/Local/Temp/picturecompress_20210808182854/output_5.pngoutput_5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>
          <a:xfrm>
            <a:off x="2388870" y="6055995"/>
            <a:ext cx="899160" cy="802005"/>
          </a:xfrm>
          <a:prstGeom prst="rect">
            <a:avLst/>
          </a:prstGeom>
        </p:spPr>
      </p:pic>
      <p:pic>
        <p:nvPicPr>
          <p:cNvPr id="24" name="图片 23" descr="C:/Users/zxm197641/AppData/Local/Temp/picturecompress_20210808182854/output_6.pngoutput_6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651500" y="967105"/>
            <a:ext cx="5596255" cy="5064760"/>
          </a:xfrm>
          <a:prstGeom prst="rect">
            <a:avLst/>
          </a:prstGeom>
        </p:spPr>
      </p:pic>
      <p:sp>
        <p:nvSpPr>
          <p:cNvPr id="25" name="椭圆 24"/>
          <p:cNvSpPr/>
          <p:nvPr/>
        </p:nvSpPr>
        <p:spPr>
          <a:xfrm>
            <a:off x="7089140" y="3559810"/>
            <a:ext cx="781685" cy="690245"/>
          </a:xfrm>
          <a:prstGeom prst="ellipse">
            <a:avLst/>
          </a:prstGeom>
          <a:noFill/>
          <a:ln w="28575" cmpd="sng"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6" name="图片 25" descr="C:/Users/zxm197641/AppData/Local/Temp/picturecompress_20210808182854/output_7.pngoutput_7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 cstate="print"/>
          <a:srcRect/>
          <a:stretch>
            <a:fillRect/>
          </a:stretch>
        </p:blipFill>
        <p:spPr>
          <a:xfrm>
            <a:off x="7870825" y="6017895"/>
            <a:ext cx="960755" cy="731520"/>
          </a:xfrm>
          <a:prstGeom prst="rect">
            <a:avLst/>
          </a:prstGeom>
        </p:spPr>
      </p:pic>
      <p:grpSp>
        <p:nvGrpSpPr>
          <p:cNvPr id="11" name="组合 10"/>
          <p:cNvGrpSpPr/>
          <p:nvPr/>
        </p:nvGrpSpPr>
        <p:grpSpPr>
          <a:xfrm>
            <a:off x="81280" y="92075"/>
            <a:ext cx="4363557" cy="1351915"/>
            <a:chOff x="128" y="145"/>
            <a:chExt cx="7072" cy="2129"/>
          </a:xfrm>
        </p:grpSpPr>
        <p:sp>
          <p:nvSpPr>
            <p:cNvPr id="2" name="文本框 1"/>
            <p:cNvSpPr txBox="1"/>
            <p:nvPr/>
          </p:nvSpPr>
          <p:spPr>
            <a:xfrm>
              <a:off x="2015" y="468"/>
              <a:ext cx="5185" cy="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方正粗黑宋简体" panose="02000000000000000000" charset="-122"/>
                  <a:ea typeface="方正粗黑宋简体" panose="02000000000000000000" charset="-122"/>
                </a:rPr>
                <a:t> </a:t>
              </a:r>
              <a:r>
                <a:rPr lang="zh-CN" altLang="en-US" sz="3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方正粗黑宋简体" panose="02000000000000000000" charset="-122"/>
                  <a:ea typeface="方正粗黑宋简体" panose="02000000000000000000" charset="-122"/>
                </a:rPr>
                <a:t>隋</a:t>
              </a:r>
              <a:r>
                <a:rPr lang="en-US" altLang="zh-CN" sz="3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方正粗黑宋简体" panose="02000000000000000000" charset="-122"/>
                  <a:ea typeface="方正粗黑宋简体" panose="02000000000000000000" charset="-122"/>
                </a:rPr>
                <a:t>·</a:t>
              </a:r>
              <a:r>
                <a:rPr lang="zh-CN" altLang="en-US" sz="3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方正粗黑宋简体" panose="02000000000000000000" charset="-122"/>
                  <a:ea typeface="方正粗黑宋简体" panose="02000000000000000000" charset="-122"/>
                </a:rPr>
                <a:t>盛极一时</a:t>
              </a:r>
            </a:p>
          </p:txBody>
        </p:sp>
        <p:pic>
          <p:nvPicPr>
            <p:cNvPr id="8" name="图片 7" descr="C:/Users/ADMINI~1/AppData/Local/Temp/kaimatting/20201127213845/output_aiMatting_20201127213934.pngoutput_aiMatting_20201127213934"/>
            <p:cNvPicPr>
              <a:picLocks noChangeAspect="1"/>
            </p:cNvPicPr>
            <p:nvPr/>
          </p:nvPicPr>
          <p:blipFill>
            <a:blip r:embed="rId12" cstate="print"/>
            <a:srcRect l="21736" t="5900" r="27292" b="7061"/>
            <a:stretch>
              <a:fillRect/>
            </a:stretch>
          </p:blipFill>
          <p:spPr>
            <a:xfrm flipH="1">
              <a:off x="128" y="145"/>
              <a:ext cx="1832" cy="2129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50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9" grpId="0" animBg="1"/>
      <p:bldP spid="25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178435" y="1275715"/>
            <a:ext cx="5212080" cy="4706620"/>
          </a:xfrm>
          <a:prstGeom prst="rect">
            <a:avLst/>
          </a:prstGeom>
          <a:noFill/>
          <a:effectLst>
            <a:softEdge rad="31750"/>
          </a:effectLst>
        </p:spPr>
        <p:txBody>
          <a:bodyPr wrap="square" rtlCol="0" anchor="t">
            <a:spAutoFit/>
          </a:bodyPr>
          <a:lstStyle/>
          <a:p>
            <a:pPr indent="457200" fontAlgn="auto">
              <a:lnSpc>
                <a:spcPct val="140000"/>
              </a:lnSpc>
            </a:pPr>
            <a:r>
              <a:rPr lang="zh-CN" altLang="en-US" sz="2400">
                <a:solidFill>
                  <a:schemeClr val="tx1">
                    <a:alpha val="80000"/>
                  </a:schemeClr>
                </a:solidFill>
                <a:latin typeface="汉仪南宫体简" panose="02010509060101010101" charset="-122"/>
                <a:ea typeface="汉仪南宫体简" panose="02010509060101010101" charset="-122"/>
                <a:cs typeface="汉仪南宫体简" panose="02010509060101010101" charset="-122"/>
              </a:rPr>
              <a:t>帝以诸蕃酋长毕集洛阳</a:t>
            </a:r>
            <a:r>
              <a:rPr lang="en-US" altLang="zh-CN" sz="2400">
                <a:solidFill>
                  <a:schemeClr val="tx1">
                    <a:alpha val="80000"/>
                  </a:schemeClr>
                </a:solidFill>
                <a:latin typeface="汉仪南宫体简" panose="02010509060101010101" charset="-122"/>
                <a:ea typeface="汉仪南宫体简" panose="02010509060101010101" charset="-122"/>
                <a:cs typeface="汉仪南宫体简" panose="02010509060101010101" charset="-122"/>
              </a:rPr>
              <a:t>……</a:t>
            </a:r>
            <a:r>
              <a:rPr lang="zh-CN" altLang="en-US" sz="2400">
                <a:solidFill>
                  <a:schemeClr val="tx1">
                    <a:alpha val="80000"/>
                  </a:schemeClr>
                </a:solidFill>
                <a:latin typeface="汉仪南宫体简" panose="02010509060101010101" charset="-122"/>
                <a:ea typeface="汉仪南宫体简" panose="02010509060101010101" charset="-122"/>
                <a:cs typeface="汉仪南宫体简" panose="02010509060101010101" charset="-122"/>
              </a:rPr>
              <a:t>终月而罢，所费巨万.....卖菜者亦藉以龙须席。胡客或过酒食店，悉令邀延就坐，醉饱而散，不取其直，绐之日:“中国丰饶，酒食例不取直。”胡客皆惊叹。</a:t>
            </a:r>
          </a:p>
          <a:p>
            <a:pPr algn="r" fontAlgn="auto">
              <a:lnSpc>
                <a:spcPct val="140000"/>
              </a:lnSpc>
            </a:pPr>
            <a:endParaRPr lang="en-US" altLang="zh-CN" sz="2000">
              <a:solidFill>
                <a:schemeClr val="tx1">
                  <a:alpha val="80000"/>
                </a:schemeClr>
              </a:solidFill>
              <a:latin typeface="汉仪南宫体简" panose="02010509060101010101" charset="-122"/>
              <a:ea typeface="汉仪南宫体简" panose="02010509060101010101" charset="-122"/>
              <a:cs typeface="汉仪南宫体简" panose="02010509060101010101" charset="-122"/>
            </a:endParaRPr>
          </a:p>
          <a:p>
            <a:pPr algn="r" fontAlgn="auto">
              <a:lnSpc>
                <a:spcPct val="140000"/>
              </a:lnSpc>
            </a:pPr>
            <a:endParaRPr lang="en-US" altLang="zh-CN" sz="2000">
              <a:solidFill>
                <a:schemeClr val="tx1">
                  <a:alpha val="80000"/>
                </a:schemeClr>
              </a:solidFill>
              <a:latin typeface="汉仪南宫体简" panose="02010509060101010101" charset="-122"/>
              <a:ea typeface="汉仪南宫体简" panose="02010509060101010101" charset="-122"/>
              <a:cs typeface="汉仪南宫体简" panose="02010509060101010101" charset="-122"/>
            </a:endParaRPr>
          </a:p>
          <a:p>
            <a:pPr algn="r" fontAlgn="auto">
              <a:lnSpc>
                <a:spcPct val="140000"/>
              </a:lnSpc>
            </a:pPr>
            <a:endParaRPr lang="en-US" altLang="zh-CN" sz="2000">
              <a:solidFill>
                <a:schemeClr val="tx1">
                  <a:alpha val="80000"/>
                </a:schemeClr>
              </a:solidFill>
              <a:latin typeface="汉仪南宫体简" panose="02010509060101010101" charset="-122"/>
              <a:ea typeface="汉仪南宫体简" panose="02010509060101010101" charset="-122"/>
              <a:cs typeface="汉仪南宫体简" panose="02010509060101010101" charset="-122"/>
            </a:endParaRPr>
          </a:p>
          <a:p>
            <a:pPr algn="r" fontAlgn="auto">
              <a:lnSpc>
                <a:spcPct val="240000"/>
              </a:lnSpc>
            </a:pPr>
            <a:r>
              <a:rPr lang="en-US" altLang="zh-CN" sz="2000">
                <a:solidFill>
                  <a:schemeClr val="tx1">
                    <a:alpha val="80000"/>
                  </a:schemeClr>
                </a:solidFill>
                <a:latin typeface="汉仪南宫体简" panose="02010509060101010101" charset="-122"/>
                <a:ea typeface="汉仪南宫体简" panose="02010509060101010101" charset="-122"/>
                <a:cs typeface="汉仪南宫体简" panose="02010509060101010101" charset="-122"/>
              </a:rPr>
              <a:t>——</a:t>
            </a:r>
            <a:r>
              <a:rPr lang="zh-CN" altLang="en-US" sz="2000">
                <a:solidFill>
                  <a:schemeClr val="tx1">
                    <a:alpha val="80000"/>
                  </a:schemeClr>
                </a:solidFill>
                <a:latin typeface="汉仪南宫体简" panose="02010509060101010101" charset="-122"/>
                <a:ea typeface="汉仪南宫体简" panose="02010509060101010101" charset="-122"/>
                <a:cs typeface="汉仪南宫体简" panose="02010509060101010101" charset="-122"/>
              </a:rPr>
              <a:t>司马光《资治通鉴》</a:t>
            </a:r>
          </a:p>
        </p:txBody>
      </p:sp>
      <p:pic>
        <p:nvPicPr>
          <p:cNvPr id="13" name="图片 12" descr="C:/Users/zxm197641/AppData/Local/Temp/picturecompress_20210808182854/output_8.pngoutput_8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1779270" y="5727700"/>
            <a:ext cx="1203325" cy="1130300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92710" y="3912235"/>
            <a:ext cx="3084830" cy="53403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>
              <a:lnSpc>
                <a:spcPct val="120000"/>
              </a:lnSpc>
            </a:pPr>
            <a:r>
              <a:rPr lang="en-US" altLang="zh-CN" sz="2400" b="1">
                <a:solidFill>
                  <a:srgbClr val="000000">
                    <a:alpha val="80000"/>
                  </a:srgbClr>
                </a:solidFill>
                <a:latin typeface="汉仪南宫体简" panose="02010509060101010101" charset="-122"/>
                <a:ea typeface="汉仪南宫体简" panose="02010509060101010101" charset="-122"/>
                <a:cs typeface="汉仪南宫体简" panose="02010509060101010101" charset="-122"/>
                <a:sym typeface="+mn-ea"/>
              </a:rPr>
              <a:t> </a:t>
            </a:r>
            <a:r>
              <a:rPr lang="zh-CN" altLang="en-US" sz="2400" b="1">
                <a:solidFill>
                  <a:srgbClr val="000000">
                    <a:alpha val="80000"/>
                  </a:srgbClr>
                </a:solidFill>
                <a:latin typeface="汉仪南宫体简" panose="02010509060101010101" charset="-122"/>
                <a:ea typeface="汉仪南宫体简" panose="02010509060101010101" charset="-122"/>
                <a:cs typeface="汉仪南宫体简" panose="02010509060101010101" charset="-122"/>
                <a:sym typeface="+mn-ea"/>
              </a:rPr>
              <a:t>其黠者颇觉之，见以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2962910" y="3912235"/>
            <a:ext cx="2168525" cy="53403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>
              <a:lnSpc>
                <a:spcPct val="120000"/>
              </a:lnSpc>
            </a:pPr>
            <a:r>
              <a:rPr lang="zh-CN" altLang="en-US" sz="2400" b="1">
                <a:solidFill>
                  <a:srgbClr val="000000">
                    <a:alpha val="80000"/>
                  </a:srgbClr>
                </a:solidFill>
                <a:latin typeface="汉仪南宫体简" panose="02010509060101010101" charset="-122"/>
                <a:ea typeface="汉仪南宫体简" panose="02010509060101010101" charset="-122"/>
                <a:cs typeface="汉仪南宫体简" panose="02010509060101010101" charset="-122"/>
                <a:sym typeface="+mn-ea"/>
              </a:rPr>
              <a:t>缯帛缠树，曰: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3270250" y="4389120"/>
            <a:ext cx="2015490" cy="53403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>
              <a:lnSpc>
                <a:spcPct val="120000"/>
              </a:lnSpc>
            </a:pPr>
            <a:r>
              <a:rPr lang="zh-CN" altLang="en-US" sz="2400" b="1">
                <a:solidFill>
                  <a:srgbClr val="C00000"/>
                </a:solidFill>
                <a:latin typeface="汉仪南宫体简" panose="02010509060101010101" charset="-122"/>
                <a:ea typeface="汉仪南宫体简" panose="02010509060101010101" charset="-122"/>
                <a:cs typeface="方正粗黑宋简体" panose="02000000000000000000" charset="-122"/>
                <a:sym typeface="+mn-ea"/>
              </a:rPr>
              <a:t>盖形，何如以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3371215" y="4977765"/>
            <a:ext cx="2320925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2400" b="1">
                <a:solidFill>
                  <a:srgbClr val="000000">
                    <a:alpha val="80000"/>
                  </a:srgbClr>
                </a:solidFill>
                <a:latin typeface="汉仪南宫体简" panose="02010509060101010101" charset="-122"/>
                <a:ea typeface="汉仪南宫体简" panose="02010509060101010101" charset="-122"/>
                <a:cs typeface="方正粗黑宋简体" panose="02000000000000000000" charset="-122"/>
                <a:sym typeface="+mn-ea"/>
              </a:rPr>
              <a:t>市人惭不能答。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178435" y="4389120"/>
            <a:ext cx="3237230" cy="53403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>
              <a:lnSpc>
                <a:spcPct val="120000"/>
              </a:lnSpc>
            </a:pPr>
            <a:r>
              <a:rPr lang="zh-CN" altLang="en-US" sz="2400" b="1">
                <a:solidFill>
                  <a:srgbClr val="C00000"/>
                </a:solidFill>
                <a:latin typeface="汉仪南宫体简" panose="02010509060101010101" charset="-122"/>
                <a:ea typeface="汉仪南宫体简" panose="02010509060101010101" charset="-122"/>
                <a:cs typeface="汉仪南宫体简" panose="02010509060101010101" charset="-122"/>
                <a:sym typeface="+mn-ea"/>
              </a:rPr>
              <a:t>“中国亦有贫者，衣不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231775" y="4923155"/>
            <a:ext cx="3390265" cy="53403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>
              <a:lnSpc>
                <a:spcPct val="120000"/>
              </a:lnSpc>
            </a:pPr>
            <a:r>
              <a:rPr lang="zh-CN" altLang="en-US" sz="2400" b="1">
                <a:solidFill>
                  <a:srgbClr val="C00000"/>
                </a:solidFill>
                <a:latin typeface="汉仪南宫体简" panose="02010509060101010101" charset="-122"/>
                <a:ea typeface="汉仪南宫体简" panose="02010509060101010101" charset="-122"/>
                <a:cs typeface="汉仪南宫体简" panose="02010509060101010101" charset="-122"/>
                <a:sym typeface="+mn-ea"/>
              </a:rPr>
              <a:t>此物与之，缠树何为?”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5812155" y="285115"/>
            <a:ext cx="2193290" cy="6076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>
              <a:lnSpc>
                <a:spcPct val="120000"/>
              </a:lnSpc>
            </a:pPr>
            <a:r>
              <a:rPr lang="zh-CN" altLang="en-US" sz="2800">
                <a:solidFill>
                  <a:srgbClr val="C00000"/>
                </a:solidFill>
                <a:latin typeface="方正粗黑宋简体" panose="02000000000000000000" charset="-122"/>
                <a:ea typeface="方正粗黑宋简体" panose="02000000000000000000" charset="-122"/>
                <a:sym typeface="+mn-ea"/>
              </a:rPr>
              <a:t>炀帝？明帝？  </a:t>
            </a:r>
          </a:p>
        </p:txBody>
      </p:sp>
      <p:pic>
        <p:nvPicPr>
          <p:cNvPr id="3" name="图片 2" descr="C:/Users/zxm197641/AppData/Local/Temp/picturecompress_20210808182854/output_9.pngoutput_9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478145" y="1186815"/>
            <a:ext cx="6621145" cy="5024755"/>
          </a:xfrm>
          <a:prstGeom prst="rect">
            <a:avLst/>
          </a:prstGeom>
        </p:spPr>
      </p:pic>
      <p:grpSp>
        <p:nvGrpSpPr>
          <p:cNvPr id="4" name="组合 3"/>
          <p:cNvGrpSpPr/>
          <p:nvPr/>
        </p:nvGrpSpPr>
        <p:grpSpPr>
          <a:xfrm>
            <a:off x="81280" y="92075"/>
            <a:ext cx="4363557" cy="1351915"/>
            <a:chOff x="128" y="145"/>
            <a:chExt cx="7072" cy="2129"/>
          </a:xfrm>
        </p:grpSpPr>
        <p:sp>
          <p:nvSpPr>
            <p:cNvPr id="5" name="文本框 4"/>
            <p:cNvSpPr txBox="1"/>
            <p:nvPr/>
          </p:nvSpPr>
          <p:spPr>
            <a:xfrm>
              <a:off x="2015" y="468"/>
              <a:ext cx="5185" cy="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方正粗黑宋简体" panose="02000000000000000000" charset="-122"/>
                  <a:ea typeface="方正粗黑宋简体" panose="02000000000000000000" charset="-122"/>
                </a:rPr>
                <a:t> </a:t>
              </a:r>
              <a:r>
                <a:rPr lang="zh-CN" altLang="en-US" sz="3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方正粗黑宋简体" panose="02000000000000000000" charset="-122"/>
                  <a:ea typeface="方正粗黑宋简体" panose="02000000000000000000" charset="-122"/>
                </a:rPr>
                <a:t>隋</a:t>
              </a:r>
              <a:r>
                <a:rPr lang="en-US" altLang="zh-CN" sz="3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方正粗黑宋简体" panose="02000000000000000000" charset="-122"/>
                  <a:ea typeface="方正粗黑宋简体" panose="02000000000000000000" charset="-122"/>
                </a:rPr>
                <a:t>·</a:t>
              </a:r>
              <a:r>
                <a:rPr lang="zh-CN" altLang="en-US" sz="3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方正粗黑宋简体" panose="02000000000000000000" charset="-122"/>
                  <a:ea typeface="方正粗黑宋简体" panose="02000000000000000000" charset="-122"/>
                </a:rPr>
                <a:t>国富民苦</a:t>
              </a:r>
            </a:p>
          </p:txBody>
        </p:sp>
        <p:pic>
          <p:nvPicPr>
            <p:cNvPr id="6" name="图片 5" descr="C:/Users/ADMINI~1/AppData/Local/Temp/kaimatting/20201127213845/output_aiMatting_20201127213934.pngoutput_aiMatting_20201127213934"/>
            <p:cNvPicPr>
              <a:picLocks noChangeAspect="1"/>
            </p:cNvPicPr>
            <p:nvPr/>
          </p:nvPicPr>
          <p:blipFill>
            <a:blip r:embed="rId6" cstate="print"/>
            <a:srcRect l="21736" t="5900" r="27292" b="7061"/>
            <a:stretch>
              <a:fillRect/>
            </a:stretch>
          </p:blipFill>
          <p:spPr>
            <a:xfrm flipH="1">
              <a:off x="128" y="145"/>
              <a:ext cx="1832" cy="2129"/>
            </a:xfrm>
            <a:prstGeom prst="rect">
              <a:avLst/>
            </a:prstGeom>
          </p:spPr>
        </p:pic>
      </p:grpSp>
      <p:sp>
        <p:nvSpPr>
          <p:cNvPr id="31" name="文本框 30"/>
          <p:cNvSpPr txBox="1"/>
          <p:nvPr/>
        </p:nvSpPr>
        <p:spPr>
          <a:xfrm>
            <a:off x="9019540" y="285115"/>
            <a:ext cx="2459355" cy="632460"/>
          </a:xfrm>
          <a:prstGeom prst="rect">
            <a:avLst/>
          </a:prstGeom>
          <a:noFill/>
          <a:ln w="28575" cmpd="sng">
            <a:solidFill>
              <a:srgbClr val="C00000"/>
            </a:solidFill>
            <a:prstDash val="solid"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zh-CN" altLang="en-US" sz="3200">
                <a:solidFill>
                  <a:srgbClr val="C00000"/>
                </a:solidFill>
                <a:effectLst/>
                <a:latin typeface="方正粗黑宋简体" panose="02000000000000000000" charset="-122"/>
                <a:ea typeface="方正粗黑宋简体" panose="02000000000000000000" charset="-122"/>
              </a:rPr>
              <a:t>国富民苦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50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39"/>
                            </p:stCondLst>
                            <p:childTnLst>
                              <p:par>
                                <p:cTn id="26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59"/>
                            </p:stCondLst>
                            <p:childTnLst>
                              <p:par>
                                <p:cTn id="32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4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5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200"/>
                            </p:stCondLst>
                            <p:childTnLst>
                              <p:par>
                                <p:cTn id="38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0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1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480"/>
                            </p:stCondLst>
                            <p:childTnLst>
                              <p:par>
                                <p:cTn id="44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6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7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960"/>
                            </p:stCondLst>
                            <p:childTnLst>
                              <p:par>
                                <p:cTn id="50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2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3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11" grpId="0"/>
      <p:bldP spid="14" grpId="0"/>
      <p:bldP spid="15" grpId="0"/>
      <p:bldP spid="16" grpId="0"/>
      <p:bldP spid="17" grpId="0"/>
      <p:bldP spid="18" grpId="0"/>
      <p:bldP spid="2" grpId="0"/>
      <p:bldP spid="31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圆角矩形 23"/>
          <p:cNvSpPr/>
          <p:nvPr/>
        </p:nvSpPr>
        <p:spPr>
          <a:xfrm>
            <a:off x="4700270" y="1485900"/>
            <a:ext cx="411480" cy="446405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圆角矩形 21"/>
          <p:cNvSpPr/>
          <p:nvPr/>
        </p:nvSpPr>
        <p:spPr>
          <a:xfrm>
            <a:off x="4387850" y="3726815"/>
            <a:ext cx="420370" cy="446405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9" name="组合 18"/>
          <p:cNvGrpSpPr/>
          <p:nvPr/>
        </p:nvGrpSpPr>
        <p:grpSpPr>
          <a:xfrm>
            <a:off x="128270" y="-71120"/>
            <a:ext cx="5330825" cy="1436370"/>
            <a:chOff x="202" y="-112"/>
            <a:chExt cx="8395" cy="2262"/>
          </a:xfrm>
        </p:grpSpPr>
        <p:sp>
          <p:nvSpPr>
            <p:cNvPr id="4" name="文本框 3"/>
            <p:cNvSpPr txBox="1"/>
            <p:nvPr/>
          </p:nvSpPr>
          <p:spPr>
            <a:xfrm>
              <a:off x="1792" y="605"/>
              <a:ext cx="6805" cy="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>
                  <a:latin typeface="方正粗黑宋简体" panose="02000000000000000000" charset="-122"/>
                  <a:ea typeface="方正粗黑宋简体" panose="02000000000000000000" charset="-122"/>
                  <a:cs typeface="方正粗黑宋简体" panose="02000000000000000000" charset="-122"/>
                </a:rPr>
                <a:t>唐朝的繁荣与民族交融</a:t>
              </a:r>
            </a:p>
          </p:txBody>
        </p:sp>
        <p:pic>
          <p:nvPicPr>
            <p:cNvPr id="18" name="图片 17" descr="C:/Users/ADMINI~1/AppData/Local/Temp/kaimatting/20201127213729/output_aiMatting_20201127213739.pngoutput_aiMatting_20201127213739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EAE7E0">
                    <a:alpha val="100000"/>
                  </a:srgbClr>
                </a:clrFrom>
                <a:clrTo>
                  <a:srgbClr val="EAE7E0">
                    <a:alpha val="100000"/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02" y="-112"/>
              <a:ext cx="1542" cy="2262"/>
            </a:xfrm>
            <a:prstGeom prst="rect">
              <a:avLst/>
            </a:prstGeom>
          </p:spPr>
        </p:pic>
      </p:grpSp>
      <p:grpSp>
        <p:nvGrpSpPr>
          <p:cNvPr id="14" name="组合 13"/>
          <p:cNvGrpSpPr/>
          <p:nvPr/>
        </p:nvGrpSpPr>
        <p:grpSpPr>
          <a:xfrm>
            <a:off x="751840" y="1349375"/>
            <a:ext cx="4695190" cy="3158490"/>
            <a:chOff x="1341" y="919"/>
            <a:chExt cx="7394" cy="4974"/>
          </a:xfrm>
        </p:grpSpPr>
        <p:cxnSp>
          <p:nvCxnSpPr>
            <p:cNvPr id="6" name="直接箭头连接符 5"/>
            <p:cNvCxnSpPr/>
            <p:nvPr/>
          </p:nvCxnSpPr>
          <p:spPr>
            <a:xfrm>
              <a:off x="1341" y="919"/>
              <a:ext cx="16" cy="4975"/>
            </a:xfrm>
            <a:prstGeom prst="straightConnector1">
              <a:avLst/>
            </a:prstGeom>
            <a:ln w="41275" cmpd="sng">
              <a:solidFill>
                <a:schemeClr val="tx2">
                  <a:lumMod val="90000"/>
                  <a:lumOff val="10000"/>
                </a:schemeClr>
              </a:solidFill>
              <a:prstDash val="soli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等腰三角形 8"/>
            <p:cNvSpPr/>
            <p:nvPr/>
          </p:nvSpPr>
          <p:spPr>
            <a:xfrm rot="5400000">
              <a:off x="1333" y="1278"/>
              <a:ext cx="495" cy="415"/>
            </a:xfrm>
            <a:prstGeom prst="triangle">
              <a:avLst/>
            </a:prstGeom>
            <a:solidFill>
              <a:schemeClr val="tx2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latin typeface="汉仪南宫体简" panose="02010509060101010101" charset="-122"/>
                <a:ea typeface="汉仪南宫体简" panose="02010509060101010101" charset="-122"/>
              </a:endParaRPr>
            </a:p>
          </p:txBody>
        </p:sp>
        <p:sp>
          <p:nvSpPr>
            <p:cNvPr id="7" name="圆角矩形 6"/>
            <p:cNvSpPr/>
            <p:nvPr/>
          </p:nvSpPr>
          <p:spPr>
            <a:xfrm>
              <a:off x="1929" y="1118"/>
              <a:ext cx="6711" cy="735"/>
            </a:xfrm>
            <a:prstGeom prst="round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chemeClr val="bg2">
                      <a:alpha val="80000"/>
                    </a:schemeClr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400" b="1">
                  <a:solidFill>
                    <a:schemeClr val="tx1">
                      <a:alpha val="80000"/>
                    </a:schemeClr>
                  </a:solidFill>
                  <a:latin typeface="汉仪南宫体简" panose="02010509060101010101" charset="-122"/>
                  <a:ea typeface="汉仪南宫体简" panose="02010509060101010101" charset="-122"/>
                  <a:cs typeface="汉仪南宫体简" panose="02010509060101010101" charset="-122"/>
                </a:rPr>
                <a:t>626</a:t>
              </a:r>
              <a:r>
                <a:rPr lang="zh-CN" altLang="en-US" sz="2400" b="1">
                  <a:solidFill>
                    <a:schemeClr val="tx1">
                      <a:alpha val="80000"/>
                    </a:schemeClr>
                  </a:solidFill>
                  <a:latin typeface="汉仪南宫体简" panose="02010509060101010101" charset="-122"/>
                  <a:ea typeface="汉仪南宫体简" panose="02010509060101010101" charset="-122"/>
                  <a:cs typeface="汉仪南宫体简" panose="02010509060101010101" charset="-122"/>
                </a:rPr>
                <a:t>年，唐太宗，</a:t>
              </a:r>
              <a:r>
                <a:rPr lang="en-US" altLang="zh-CN" sz="2400" b="1">
                  <a:solidFill>
                    <a:schemeClr val="tx1">
                      <a:alpha val="80000"/>
                    </a:schemeClr>
                  </a:solidFill>
                  <a:latin typeface="汉仪南宫体简" panose="02010509060101010101" charset="-122"/>
                  <a:ea typeface="汉仪南宫体简" panose="02010509060101010101" charset="-122"/>
                  <a:cs typeface="汉仪南宫体简" panose="02010509060101010101" charset="-122"/>
                </a:rPr>
                <a:t>“</a:t>
              </a:r>
              <a:r>
                <a:rPr lang="zh-CN" altLang="en-US" sz="2400" b="1">
                  <a:solidFill>
                    <a:schemeClr val="tx1">
                      <a:alpha val="80000"/>
                    </a:schemeClr>
                  </a:solidFill>
                  <a:latin typeface="汉仪南宫体简" panose="02010509060101010101" charset="-122"/>
                  <a:ea typeface="汉仪南宫体简" panose="02010509060101010101" charset="-122"/>
                  <a:cs typeface="汉仪南宫体简" panose="02010509060101010101" charset="-122"/>
                </a:rPr>
                <a:t>贞观之治</a:t>
              </a:r>
              <a:r>
                <a:rPr lang="en-US" altLang="zh-CN" sz="2400" b="1">
                  <a:solidFill>
                    <a:schemeClr val="tx1">
                      <a:alpha val="80000"/>
                    </a:schemeClr>
                  </a:solidFill>
                  <a:latin typeface="汉仪南宫体简" panose="02010509060101010101" charset="-122"/>
                  <a:ea typeface="汉仪南宫体简" panose="02010509060101010101" charset="-122"/>
                  <a:cs typeface="汉仪南宫体简" panose="02010509060101010101" charset="-122"/>
                </a:rPr>
                <a:t>”</a:t>
              </a:r>
            </a:p>
          </p:txBody>
        </p:sp>
        <p:sp>
          <p:nvSpPr>
            <p:cNvPr id="16" name="等腰三角形 15"/>
            <p:cNvSpPr/>
            <p:nvPr/>
          </p:nvSpPr>
          <p:spPr>
            <a:xfrm rot="5400000">
              <a:off x="1333" y="3199"/>
              <a:ext cx="495" cy="415"/>
            </a:xfrm>
            <a:prstGeom prst="triangle">
              <a:avLst/>
            </a:prstGeom>
            <a:solidFill>
              <a:schemeClr val="tx2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latin typeface="汉仪南宫体简" panose="02010509060101010101" charset="-122"/>
                <a:ea typeface="汉仪南宫体简" panose="02010509060101010101" charset="-122"/>
              </a:endParaRPr>
            </a:p>
          </p:txBody>
        </p:sp>
        <p:sp>
          <p:nvSpPr>
            <p:cNvPr id="17" name="圆角矩形 16"/>
            <p:cNvSpPr/>
            <p:nvPr/>
          </p:nvSpPr>
          <p:spPr>
            <a:xfrm>
              <a:off x="1788" y="3039"/>
              <a:ext cx="6166" cy="735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400" b="1">
                  <a:solidFill>
                    <a:schemeClr val="tx1">
                      <a:alpha val="80000"/>
                    </a:schemeClr>
                  </a:solidFill>
                  <a:latin typeface="汉仪南宫体简" panose="02010509060101010101" charset="-122"/>
                  <a:ea typeface="汉仪南宫体简" panose="02010509060101010101" charset="-122"/>
                  <a:cs typeface="汉仪南宫体简" panose="02010509060101010101" charset="-122"/>
                </a:rPr>
                <a:t>690</a:t>
              </a:r>
              <a:r>
                <a:rPr lang="zh-CN" altLang="en-US" sz="2400" b="1">
                  <a:solidFill>
                    <a:schemeClr val="tx1">
                      <a:alpha val="80000"/>
                    </a:schemeClr>
                  </a:solidFill>
                  <a:latin typeface="汉仪南宫体简" panose="02010509060101010101" charset="-122"/>
                  <a:ea typeface="汉仪南宫体简" panose="02010509060101010101" charset="-122"/>
                  <a:cs typeface="汉仪南宫体简" panose="02010509060101010101" charset="-122"/>
                </a:rPr>
                <a:t>年，武则天，武周政治</a:t>
              </a:r>
            </a:p>
          </p:txBody>
        </p:sp>
        <p:sp>
          <p:nvSpPr>
            <p:cNvPr id="20" name="等腰三角形 19"/>
            <p:cNvSpPr/>
            <p:nvPr/>
          </p:nvSpPr>
          <p:spPr>
            <a:xfrm rot="5400000">
              <a:off x="1333" y="4775"/>
              <a:ext cx="495" cy="415"/>
            </a:xfrm>
            <a:prstGeom prst="triangle">
              <a:avLst/>
            </a:prstGeom>
            <a:solidFill>
              <a:schemeClr val="tx2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latin typeface="汉仪南宫体简" panose="02010509060101010101" charset="-122"/>
                <a:ea typeface="汉仪南宫体简" panose="02010509060101010101" charset="-122"/>
              </a:endParaRPr>
            </a:p>
          </p:txBody>
        </p:sp>
        <p:sp>
          <p:nvSpPr>
            <p:cNvPr id="21" name="圆角矩形 20"/>
            <p:cNvSpPr/>
            <p:nvPr/>
          </p:nvSpPr>
          <p:spPr>
            <a:xfrm>
              <a:off x="1929" y="4631"/>
              <a:ext cx="6806" cy="735"/>
            </a:xfrm>
            <a:prstGeom prst="round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chemeClr val="bg2">
                      <a:alpha val="80000"/>
                    </a:schemeClr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400" b="1">
                  <a:solidFill>
                    <a:schemeClr val="tx1">
                      <a:alpha val="80000"/>
                    </a:schemeClr>
                  </a:solidFill>
                  <a:latin typeface="汉仪南宫体简" panose="02010509060101010101" charset="-122"/>
                  <a:ea typeface="汉仪南宫体简" panose="02010509060101010101" charset="-122"/>
                  <a:cs typeface="汉仪南宫体简" panose="02010509060101010101" charset="-122"/>
                </a:rPr>
                <a:t>712</a:t>
              </a:r>
              <a:r>
                <a:rPr lang="zh-CN" altLang="en-US" sz="2400" b="1">
                  <a:solidFill>
                    <a:schemeClr val="tx1">
                      <a:alpha val="80000"/>
                    </a:schemeClr>
                  </a:solidFill>
                  <a:latin typeface="汉仪南宫体简" panose="02010509060101010101" charset="-122"/>
                  <a:ea typeface="汉仪南宫体简" panose="02010509060101010101" charset="-122"/>
                  <a:cs typeface="汉仪南宫体简" panose="02010509060101010101" charset="-122"/>
                </a:rPr>
                <a:t>年，唐玄宗，</a:t>
              </a:r>
              <a:r>
                <a:rPr lang="en-US" altLang="zh-CN" sz="2400" b="1">
                  <a:solidFill>
                    <a:schemeClr val="tx1">
                      <a:alpha val="80000"/>
                    </a:schemeClr>
                  </a:solidFill>
                  <a:latin typeface="汉仪南宫体简" panose="02010509060101010101" charset="-122"/>
                  <a:ea typeface="汉仪南宫体简" panose="02010509060101010101" charset="-122"/>
                  <a:cs typeface="汉仪南宫体简" panose="02010509060101010101" charset="-122"/>
                </a:rPr>
                <a:t>“</a:t>
              </a:r>
              <a:r>
                <a:rPr lang="zh-CN" altLang="en-US" sz="2400" b="1">
                  <a:solidFill>
                    <a:schemeClr val="tx1">
                      <a:alpha val="80000"/>
                    </a:schemeClr>
                  </a:solidFill>
                  <a:latin typeface="汉仪南宫体简" panose="02010509060101010101" charset="-122"/>
                  <a:ea typeface="汉仪南宫体简" panose="02010509060101010101" charset="-122"/>
                  <a:cs typeface="汉仪南宫体简" panose="02010509060101010101" charset="-122"/>
                </a:rPr>
                <a:t>开元盛世</a:t>
              </a:r>
              <a:r>
                <a:rPr lang="en-US" altLang="zh-CN" sz="2400" b="1">
                  <a:solidFill>
                    <a:schemeClr val="tx1">
                      <a:alpha val="80000"/>
                    </a:schemeClr>
                  </a:solidFill>
                  <a:latin typeface="汉仪南宫体简" panose="02010509060101010101" charset="-122"/>
                  <a:ea typeface="汉仪南宫体简" panose="02010509060101010101" charset="-122"/>
                  <a:cs typeface="汉仪南宫体简" panose="02010509060101010101" charset="-122"/>
                </a:rPr>
                <a:t>”</a:t>
              </a:r>
            </a:p>
          </p:txBody>
        </p:sp>
      </p:grpSp>
      <p:sp>
        <p:nvSpPr>
          <p:cNvPr id="5" name="文本框 4"/>
          <p:cNvSpPr txBox="1"/>
          <p:nvPr/>
        </p:nvSpPr>
        <p:spPr>
          <a:xfrm>
            <a:off x="727710" y="4312920"/>
            <a:ext cx="4999990" cy="23069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400">
                <a:latin typeface="汉仪南宫体简" panose="02010509060101010101" charset="-122"/>
                <a:ea typeface="汉仪南宫体简" panose="02010509060101010101" charset="-122"/>
                <a:cs typeface="汉仪南宫体简" panose="02010509060101010101" charset="-122"/>
                <a:sym typeface="+mn-ea"/>
              </a:rPr>
              <a:t>《忆昔二首》</a:t>
            </a:r>
          </a:p>
          <a:p>
            <a:pPr algn="ctr">
              <a:lnSpc>
                <a:spcPct val="150000"/>
              </a:lnSpc>
            </a:pPr>
            <a:r>
              <a:rPr lang="zh-CN" altLang="en-US" sz="2400">
                <a:latin typeface="汉仪南宫体简" panose="02010509060101010101" charset="-122"/>
                <a:ea typeface="汉仪南宫体简" panose="02010509060101010101" charset="-122"/>
                <a:cs typeface="汉仪南宫体简" panose="02010509060101010101" charset="-122"/>
                <a:sym typeface="+mn-ea"/>
              </a:rPr>
              <a:t>唐</a:t>
            </a:r>
            <a:r>
              <a:rPr lang="en-US" altLang="zh-CN" sz="2400">
                <a:latin typeface="汉仪南宫体简" panose="02010509060101010101" charset="-122"/>
                <a:ea typeface="汉仪南宫体简" panose="02010509060101010101" charset="-122"/>
                <a:cs typeface="汉仪南宫体简" panose="02010509060101010101" charset="-122"/>
                <a:sym typeface="+mn-ea"/>
              </a:rPr>
              <a:t>·</a:t>
            </a:r>
            <a:r>
              <a:rPr lang="zh-CN" altLang="en-US" sz="2400">
                <a:latin typeface="汉仪南宫体简" panose="02010509060101010101" charset="-122"/>
                <a:ea typeface="汉仪南宫体简" panose="02010509060101010101" charset="-122"/>
                <a:cs typeface="汉仪南宫体简" panose="02010509060101010101" charset="-122"/>
                <a:sym typeface="+mn-ea"/>
              </a:rPr>
              <a:t>杜甫</a:t>
            </a:r>
            <a:endParaRPr lang="zh-CN" altLang="en-US" sz="2400">
              <a:solidFill>
                <a:schemeClr val="tx1"/>
              </a:solidFill>
              <a:latin typeface="汉仪南宫体简" panose="02010509060101010101" charset="-122"/>
              <a:ea typeface="汉仪南宫体简" panose="02010509060101010101" charset="-122"/>
              <a:cs typeface="汉仪南宫体简" panose="02010509060101010101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2400">
                <a:solidFill>
                  <a:schemeClr val="tx1"/>
                </a:solidFill>
                <a:latin typeface="汉仪南宫体简" panose="02010509060101010101" charset="-122"/>
                <a:ea typeface="汉仪南宫体简" panose="02010509060101010101" charset="-122"/>
                <a:cs typeface="汉仪南宫体简" panose="02010509060101010101" charset="-122"/>
              </a:rPr>
              <a:t>忆昔开元全盛日，小邑犹藏万家室。</a:t>
            </a:r>
          </a:p>
          <a:p>
            <a:pPr algn="ctr">
              <a:lnSpc>
                <a:spcPct val="150000"/>
              </a:lnSpc>
            </a:pPr>
            <a:r>
              <a:rPr lang="zh-CN" altLang="en-US" sz="2400">
                <a:solidFill>
                  <a:schemeClr val="tx1"/>
                </a:solidFill>
                <a:latin typeface="汉仪南宫体简" panose="02010509060101010101" charset="-122"/>
                <a:ea typeface="汉仪南宫体简" panose="02010509060101010101" charset="-122"/>
                <a:cs typeface="汉仪南宫体简" panose="02010509060101010101" charset="-122"/>
              </a:rPr>
              <a:t>稻米流脂粟米白，公私仓廪俱丰实。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697345" y="556895"/>
            <a:ext cx="4491990" cy="4063365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5999480" y="416560"/>
            <a:ext cx="5534660" cy="46037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zh-CN" altLang="en-US" sz="24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共性：任用贤才 发展生产 推行改革</a:t>
            </a:r>
          </a:p>
        </p:txBody>
      </p:sp>
      <p:pic>
        <p:nvPicPr>
          <p:cNvPr id="23" name="图片 22" descr="AF5M`PBHH]GHI%9K7[$83HU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69330" y="4498340"/>
            <a:ext cx="5748020" cy="2139315"/>
          </a:xfrm>
          <a:prstGeom prst="rect">
            <a:avLst/>
          </a:prstGeom>
        </p:spPr>
      </p:pic>
      <p:grpSp>
        <p:nvGrpSpPr>
          <p:cNvPr id="25" name="组合 24"/>
          <p:cNvGrpSpPr/>
          <p:nvPr/>
        </p:nvGrpSpPr>
        <p:grpSpPr>
          <a:xfrm>
            <a:off x="5624830" y="1475740"/>
            <a:ext cx="6327140" cy="4665980"/>
            <a:chOff x="8858" y="2324"/>
            <a:chExt cx="9964" cy="7348"/>
          </a:xfrm>
        </p:grpSpPr>
        <p:pic>
          <p:nvPicPr>
            <p:cNvPr id="13" name="图片 12" descr="]KFBQ}XY3WDH@Q5@U}N1]YT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858" y="2324"/>
              <a:ext cx="9965" cy="6493"/>
            </a:xfrm>
            <a:prstGeom prst="rect">
              <a:avLst/>
            </a:prstGeom>
          </p:spPr>
        </p:pic>
        <p:sp>
          <p:nvSpPr>
            <p:cNvPr id="15" name="文本框 14"/>
            <p:cNvSpPr txBox="1"/>
            <p:nvPr/>
          </p:nvSpPr>
          <p:spPr>
            <a:xfrm>
              <a:off x="9496" y="9044"/>
              <a:ext cx="8120" cy="628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zh-CN" altLang="en-US" sz="20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楷体" panose="02010609060101010101" charset="-122"/>
                  <a:ea typeface="楷体" panose="02010609060101010101" charset="-122"/>
                  <a:cs typeface="楷体" panose="02010609060101010101" charset="-122"/>
                </a:rPr>
                <a:t>隋义宁元年疆域和边疆各族的分布图（</a:t>
              </a:r>
              <a:r>
                <a:rPr lang="en-US" altLang="zh-CN" sz="20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楷体" panose="02010609060101010101" charset="-122"/>
                  <a:ea typeface="楷体" panose="02010609060101010101" charset="-122"/>
                  <a:cs typeface="楷体" panose="02010609060101010101" charset="-122"/>
                </a:rPr>
                <a:t>617</a:t>
              </a:r>
              <a:r>
                <a:rPr lang="zh-CN" altLang="en-US" sz="20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楷体" panose="02010609060101010101" charset="-122"/>
                  <a:ea typeface="楷体" panose="02010609060101010101" charset="-122"/>
                  <a:cs typeface="楷体" panose="02010609060101010101" charset="-122"/>
                </a:rPr>
                <a:t>年）</a:t>
              </a:r>
            </a:p>
          </p:txBody>
        </p:sp>
      </p:grpSp>
    </p:spTree>
    <p:custDataLst>
      <p:tags r:id="rId1"/>
    </p:custData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50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1" bldLvl="0" animBg="1"/>
      <p:bldP spid="22" grpId="0" bldLvl="0" animBg="1"/>
      <p:bldP spid="5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6034405" y="156845"/>
            <a:ext cx="5043805" cy="607695"/>
          </a:xfrm>
          <a:prstGeom prst="rect">
            <a:avLst/>
          </a:prstGeom>
          <a:solidFill>
            <a:schemeClr val="bg1">
              <a:alpha val="96000"/>
            </a:schemeClr>
          </a:solidFill>
        </p:spPr>
        <p:txBody>
          <a:bodyPr wrap="square" rtlCol="0" anchor="t">
            <a:spAutoFit/>
          </a:bodyPr>
          <a:lstStyle/>
          <a:p>
            <a:pPr algn="l">
              <a:lnSpc>
                <a:spcPct val="120000"/>
              </a:lnSpc>
            </a:pPr>
            <a:r>
              <a:rPr lang="en-US" altLang="zh-CN" sz="2800">
                <a:solidFill>
                  <a:srgbClr val="C00000"/>
                </a:solidFill>
                <a:latin typeface="方正粗黑宋简体" panose="02000000000000000000" charset="-122"/>
                <a:ea typeface="方正粗黑宋简体" panose="02000000000000000000" charset="-122"/>
                <a:sym typeface="+mn-ea"/>
              </a:rPr>
              <a:t>Q</a:t>
            </a:r>
            <a:r>
              <a:rPr lang="zh-CN" altLang="en-US" sz="2800">
                <a:solidFill>
                  <a:srgbClr val="C00000"/>
                </a:solidFill>
                <a:latin typeface="方正粗黑宋简体" panose="02000000000000000000" charset="-122"/>
                <a:ea typeface="方正粗黑宋简体" panose="02000000000000000000" charset="-122"/>
                <a:sym typeface="+mn-ea"/>
              </a:rPr>
              <a:t>：唐朝如何解决边疆问题？  </a:t>
            </a:r>
          </a:p>
        </p:txBody>
      </p:sp>
      <p:sp>
        <p:nvSpPr>
          <p:cNvPr id="7" name="圆角矩形标注 6"/>
          <p:cNvSpPr/>
          <p:nvPr/>
        </p:nvSpPr>
        <p:spPr>
          <a:xfrm>
            <a:off x="194945" y="1489075"/>
            <a:ext cx="3255010" cy="622300"/>
          </a:xfrm>
          <a:prstGeom prst="wedgeRoundRectCallout">
            <a:avLst>
              <a:gd name="adj1" fmla="val 57705"/>
              <a:gd name="adj2" fmla="val 33547"/>
              <a:gd name="adj3" fmla="val 16667"/>
            </a:avLst>
          </a:prstGeom>
          <a:solidFill>
            <a:srgbClr val="C00000"/>
          </a:solidFill>
          <a:ln>
            <a:solidFill>
              <a:srgbClr val="C0000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>
                <a:latin typeface="汉仪南宫体简" panose="02010509060101010101" charset="-122"/>
                <a:ea typeface="汉仪南宫体简" panose="02010509060101010101" charset="-122"/>
              </a:rPr>
              <a:t>唐高宗时灭西突厥</a:t>
            </a:r>
          </a:p>
        </p:txBody>
      </p:sp>
      <p:sp>
        <p:nvSpPr>
          <p:cNvPr id="8" name="圆角矩形标注 7"/>
          <p:cNvSpPr/>
          <p:nvPr/>
        </p:nvSpPr>
        <p:spPr>
          <a:xfrm>
            <a:off x="6034405" y="3238500"/>
            <a:ext cx="3255010" cy="611505"/>
          </a:xfrm>
          <a:prstGeom prst="wedgeRoundRectCallout">
            <a:avLst>
              <a:gd name="adj1" fmla="val -37709"/>
              <a:gd name="adj2" fmla="val -78033"/>
              <a:gd name="adj3" fmla="val 16667"/>
            </a:avLst>
          </a:prstGeom>
          <a:solidFill>
            <a:srgbClr val="C00000"/>
          </a:solidFill>
          <a:ln>
            <a:solidFill>
              <a:srgbClr val="C0000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>
                <a:latin typeface="汉仪南宫体简" panose="02010509060101010101" charset="-122"/>
                <a:ea typeface="汉仪南宫体简" panose="02010509060101010101" charset="-122"/>
              </a:rPr>
              <a:t>唐太宗时灭东突厥</a:t>
            </a:r>
          </a:p>
        </p:txBody>
      </p:sp>
      <p:sp>
        <p:nvSpPr>
          <p:cNvPr id="9" name="椭圆 8"/>
          <p:cNvSpPr/>
          <p:nvPr/>
        </p:nvSpPr>
        <p:spPr>
          <a:xfrm>
            <a:off x="3081655" y="2755900"/>
            <a:ext cx="1357630" cy="551815"/>
          </a:xfrm>
          <a:prstGeom prst="ellipse">
            <a:avLst/>
          </a:prstGeom>
          <a:noFill/>
          <a:ln w="28575">
            <a:solidFill>
              <a:srgbClr val="C00000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椭圆 12"/>
          <p:cNvSpPr/>
          <p:nvPr/>
        </p:nvSpPr>
        <p:spPr>
          <a:xfrm>
            <a:off x="4600575" y="2411730"/>
            <a:ext cx="1518920" cy="690245"/>
          </a:xfrm>
          <a:prstGeom prst="ellipse">
            <a:avLst/>
          </a:prstGeom>
          <a:noFill/>
          <a:ln w="28575">
            <a:solidFill>
              <a:srgbClr val="C00000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圆角矩形 13"/>
          <p:cNvSpPr/>
          <p:nvPr/>
        </p:nvSpPr>
        <p:spPr>
          <a:xfrm>
            <a:off x="394970" y="3388995"/>
            <a:ext cx="4899660" cy="541655"/>
          </a:xfrm>
          <a:prstGeom prst="round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>
                <a:latin typeface="汉仪南宫体简" panose="02010509060101010101" charset="-122"/>
                <a:ea typeface="汉仪南宫体简" panose="02010509060101010101" charset="-122"/>
              </a:rPr>
              <a:t>设立都护府，统辖天山南北</a:t>
            </a:r>
          </a:p>
        </p:txBody>
      </p:sp>
      <p:sp>
        <p:nvSpPr>
          <p:cNvPr id="16" name="圆角矩形标注 15"/>
          <p:cNvSpPr/>
          <p:nvPr/>
        </p:nvSpPr>
        <p:spPr>
          <a:xfrm>
            <a:off x="544195" y="4665345"/>
            <a:ext cx="6739255" cy="611505"/>
          </a:xfrm>
          <a:prstGeom prst="wedgeRoundRectCallout">
            <a:avLst>
              <a:gd name="adj1" fmla="val 10284"/>
              <a:gd name="adj2" fmla="val -80010"/>
              <a:gd name="adj3" fmla="val 16667"/>
            </a:avLst>
          </a:prstGeom>
          <a:solidFill>
            <a:srgbClr val="C00000"/>
          </a:solidFill>
          <a:ln>
            <a:solidFill>
              <a:srgbClr val="C0000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>
                <a:latin typeface="方正粗黑宋简体" panose="02000000000000000000" charset="-122"/>
                <a:ea typeface="方正粗黑宋简体" panose="02000000000000000000" charset="-122"/>
              </a:rPr>
              <a:t>与吐蕃和亲（</a:t>
            </a:r>
            <a:r>
              <a:rPr lang="en-US" altLang="zh-CN" sz="2400">
                <a:latin typeface="方正粗黑宋简体" panose="02000000000000000000" charset="-122"/>
                <a:ea typeface="方正粗黑宋简体" panose="02000000000000000000" charset="-122"/>
              </a:rPr>
              <a:t>7</a:t>
            </a:r>
            <a:r>
              <a:rPr lang="zh-CN" altLang="en-US" sz="2400">
                <a:latin typeface="方正粗黑宋简体" panose="02000000000000000000" charset="-122"/>
                <a:ea typeface="方正粗黑宋简体" panose="02000000000000000000" charset="-122"/>
              </a:rPr>
              <a:t>世纪）、会盟（</a:t>
            </a:r>
            <a:r>
              <a:rPr lang="en-US" altLang="zh-CN" sz="2400">
                <a:latin typeface="方正粗黑宋简体" panose="02000000000000000000" charset="-122"/>
                <a:ea typeface="方正粗黑宋简体" panose="02000000000000000000" charset="-122"/>
              </a:rPr>
              <a:t>9</a:t>
            </a:r>
            <a:r>
              <a:rPr lang="zh-CN" altLang="en-US" sz="2400">
                <a:latin typeface="方正粗黑宋简体" panose="02000000000000000000" charset="-122"/>
                <a:ea typeface="方正粗黑宋简体" panose="02000000000000000000" charset="-122"/>
              </a:rPr>
              <a:t>世纪）</a:t>
            </a:r>
          </a:p>
        </p:txBody>
      </p:sp>
      <p:sp>
        <p:nvSpPr>
          <p:cNvPr id="17" name="圆角矩形标注 16"/>
          <p:cNvSpPr/>
          <p:nvPr/>
        </p:nvSpPr>
        <p:spPr>
          <a:xfrm>
            <a:off x="6195695" y="764540"/>
            <a:ext cx="3255010" cy="611505"/>
          </a:xfrm>
          <a:prstGeom prst="wedgeRoundRectCallout">
            <a:avLst>
              <a:gd name="adj1" fmla="val -39114"/>
              <a:gd name="adj2" fmla="val 87487"/>
              <a:gd name="adj3" fmla="val 16667"/>
            </a:avLst>
          </a:prstGeom>
          <a:solidFill>
            <a:srgbClr val="C00000"/>
          </a:solidFill>
          <a:ln>
            <a:solidFill>
              <a:srgbClr val="C0000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>
                <a:latin typeface="汉仪南宫体简" panose="02010509060101010101" charset="-122"/>
                <a:ea typeface="汉仪南宫体简" panose="02010509060101010101" charset="-122"/>
              </a:rPr>
              <a:t>唐玄宗册封回纥首领</a:t>
            </a:r>
          </a:p>
        </p:txBody>
      </p:sp>
      <p:sp>
        <p:nvSpPr>
          <p:cNvPr id="18" name="圆角矩形标注 17"/>
          <p:cNvSpPr/>
          <p:nvPr/>
        </p:nvSpPr>
        <p:spPr>
          <a:xfrm>
            <a:off x="6928485" y="1871345"/>
            <a:ext cx="3255010" cy="611505"/>
          </a:xfrm>
          <a:prstGeom prst="wedgeRoundRectCallout">
            <a:avLst>
              <a:gd name="adj1" fmla="val 57354"/>
              <a:gd name="adj2" fmla="val -32866"/>
              <a:gd name="adj3" fmla="val 16667"/>
            </a:avLst>
          </a:prstGeom>
          <a:solidFill>
            <a:srgbClr val="C00000"/>
          </a:solidFill>
          <a:ln>
            <a:solidFill>
              <a:srgbClr val="C0000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>
                <a:latin typeface="汉仪南宫体简" panose="02010509060101010101" charset="-122"/>
                <a:ea typeface="汉仪南宫体简" panose="02010509060101010101" charset="-122"/>
              </a:rPr>
              <a:t>唐玄宗册封</a:t>
            </a:r>
            <a:r>
              <a:rPr lang="zh-CN" altLang="en-US" sz="2400" b="1">
                <a:latin typeface="汉仪南宫体简" panose="02010509060101010101" charset="-122"/>
                <a:ea typeface="汉仪南宫体简" panose="02010509060101010101" charset="-122"/>
              </a:rPr>
              <a:t>靺鞨</a:t>
            </a:r>
            <a:r>
              <a:rPr lang="zh-CN" altLang="en-US" sz="2400">
                <a:latin typeface="汉仪南宫体简" panose="02010509060101010101" charset="-122"/>
                <a:ea typeface="汉仪南宫体简" panose="02010509060101010101" charset="-122"/>
              </a:rPr>
              <a:t>首领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55245" y="3995420"/>
            <a:ext cx="12218035" cy="175323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softEdge rad="31750"/>
          </a:effectLst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>
                <a:solidFill>
                  <a:schemeClr val="tx1">
                    <a:alpha val="80000"/>
                  </a:schemeClr>
                </a:solidFill>
                <a:latin typeface="汉仪南宫体简" panose="02010509060101010101" charset="-122"/>
                <a:ea typeface="汉仪南宫体简" panose="02010509060101010101" charset="-122"/>
                <a:cs typeface="汉仪南宫体简" panose="02010509060101010101" charset="-122"/>
              </a:rPr>
              <a:t>羁縻府州制：</a:t>
            </a:r>
          </a:p>
          <a:p>
            <a:pPr>
              <a:lnSpc>
                <a:spcPct val="150000"/>
              </a:lnSpc>
            </a:pPr>
            <a:r>
              <a:rPr lang="zh-CN" altLang="en-US" sz="2400">
                <a:solidFill>
                  <a:schemeClr val="tx1">
                    <a:alpha val="80000"/>
                  </a:schemeClr>
                </a:solidFill>
                <a:latin typeface="汉仪南宫体简" panose="02010509060101010101" charset="-122"/>
                <a:ea typeface="汉仪南宫体简" panose="02010509060101010101" charset="-122"/>
                <a:cs typeface="汉仪南宫体简" panose="02010509060101010101" charset="-122"/>
              </a:rPr>
              <a:t>    是指对社会发展不平衡的少数民族地区，以建立府州这一行政建制的形式，由少数民族自己的酋领来实行统治，但必须接受唐代在地方设置的最高行政机构都护府的监领。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55245" y="5721985"/>
            <a:ext cx="12218035" cy="1050290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t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400">
                <a:solidFill>
                  <a:schemeClr val="tx1">
                    <a:alpha val="80000"/>
                  </a:schemeClr>
                </a:solidFill>
                <a:latin typeface="汉仪南宫体简" panose="02010509060101010101" charset="-122"/>
                <a:ea typeface="汉仪南宫体简" panose="02010509060101010101" charset="-122"/>
                <a:cs typeface="汉仪南宫体简" panose="02010509060101010101" charset="-122"/>
                <a:sym typeface="+mn-ea"/>
              </a:rPr>
              <a:t>   “</a:t>
            </a:r>
            <a:r>
              <a:rPr lang="zh-CN" altLang="en-US" sz="2400">
                <a:solidFill>
                  <a:schemeClr val="tx1">
                    <a:alpha val="80000"/>
                  </a:schemeClr>
                </a:solidFill>
                <a:latin typeface="汉仪南宫体简" panose="02010509060101010101" charset="-122"/>
                <a:ea typeface="汉仪南宫体简" panose="02010509060101010101" charset="-122"/>
                <a:cs typeface="汉仪南宫体简" panose="02010509060101010101" charset="-122"/>
                <a:sym typeface="+mn-ea"/>
              </a:rPr>
              <a:t>自古兼贵中华贱夷狄，朕独爱如一，故其种落皆依朕如父母。</a:t>
            </a:r>
            <a:r>
              <a:rPr lang="en-US" altLang="zh-CN" sz="2400">
                <a:solidFill>
                  <a:schemeClr val="tx1">
                    <a:alpha val="80000"/>
                  </a:schemeClr>
                </a:solidFill>
                <a:latin typeface="汉仪南宫体简" panose="02010509060101010101" charset="-122"/>
                <a:ea typeface="汉仪南宫体简" panose="02010509060101010101" charset="-122"/>
                <a:cs typeface="汉仪南宫体简" panose="02010509060101010101" charset="-122"/>
                <a:sym typeface="+mn-ea"/>
              </a:rPr>
              <a:t>”</a:t>
            </a:r>
          </a:p>
          <a:p>
            <a:pPr>
              <a:lnSpc>
                <a:spcPct val="130000"/>
              </a:lnSpc>
            </a:pPr>
            <a:r>
              <a:rPr lang="en-US" altLang="zh-CN" sz="2400">
                <a:solidFill>
                  <a:schemeClr val="tx1">
                    <a:alpha val="80000"/>
                  </a:schemeClr>
                </a:solidFill>
                <a:latin typeface="汉仪南宫体简" panose="02010509060101010101" charset="-122"/>
                <a:ea typeface="汉仪南宫体简" panose="02010509060101010101" charset="-122"/>
                <a:cs typeface="汉仪南宫体简" panose="02010509060101010101" charset="-122"/>
                <a:sym typeface="+mn-ea"/>
              </a:rPr>
              <a:t>                      ——</a:t>
            </a:r>
            <a:r>
              <a:rPr lang="zh-CN" altLang="en-US" sz="2400">
                <a:solidFill>
                  <a:schemeClr val="tx1">
                    <a:alpha val="80000"/>
                  </a:schemeClr>
                </a:solidFill>
                <a:latin typeface="汉仪南宫体简" panose="02010509060101010101" charset="-122"/>
                <a:ea typeface="汉仪南宫体简" panose="02010509060101010101" charset="-122"/>
                <a:cs typeface="汉仪南宫体简" panose="02010509060101010101" charset="-122"/>
                <a:sym typeface="+mn-ea"/>
              </a:rPr>
              <a:t>《资治通鉴》卷一百九十八，唐纪十四，太宗贞观二十一年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6648450" y="4136390"/>
            <a:ext cx="394335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粗黑宋简体" panose="02000000000000000000" charset="-122"/>
                <a:ea typeface="方正粗黑宋简体" panose="02000000000000000000" charset="-122"/>
                <a:cs typeface="楷体" panose="02010609060101010101" charset="-122"/>
              </a:rPr>
              <a:t>统一多民族封建国家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128270" y="-71120"/>
            <a:ext cx="5330190" cy="1436370"/>
            <a:chOff x="202" y="-112"/>
            <a:chExt cx="8394" cy="2262"/>
          </a:xfrm>
        </p:grpSpPr>
        <p:sp>
          <p:nvSpPr>
            <p:cNvPr id="5" name="文本框 4"/>
            <p:cNvSpPr txBox="1"/>
            <p:nvPr/>
          </p:nvSpPr>
          <p:spPr>
            <a:xfrm>
              <a:off x="1792" y="605"/>
              <a:ext cx="6805" cy="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>
                  <a:latin typeface="方正粗黑宋简体" panose="02000000000000000000" charset="-122"/>
                  <a:ea typeface="方正粗黑宋简体" panose="02000000000000000000" charset="-122"/>
                  <a:cs typeface="方正粗黑宋简体" panose="02000000000000000000" charset="-122"/>
                </a:rPr>
                <a:t>周边看唐</a:t>
              </a:r>
              <a:r>
                <a:rPr lang="en-US" altLang="zh-CN" sz="3200">
                  <a:latin typeface="方正粗黑宋简体" panose="02000000000000000000" charset="-122"/>
                  <a:ea typeface="方正粗黑宋简体" panose="02000000000000000000" charset="-122"/>
                  <a:cs typeface="方正粗黑宋简体" panose="02000000000000000000" charset="-122"/>
                </a:rPr>
                <a:t>——</a:t>
              </a:r>
              <a:r>
                <a:rPr lang="zh-CN" altLang="en-US" sz="3200">
                  <a:latin typeface="方正粗黑宋简体" panose="02000000000000000000" charset="-122"/>
                  <a:ea typeface="方正粗黑宋简体" panose="02000000000000000000" charset="-122"/>
                  <a:cs typeface="方正粗黑宋简体" panose="02000000000000000000" charset="-122"/>
                </a:rPr>
                <a:t>盛世大唐</a:t>
              </a:r>
            </a:p>
          </p:txBody>
        </p:sp>
        <p:pic>
          <p:nvPicPr>
            <p:cNvPr id="6" name="图片 5" descr="C:/Users/ADMINI~1/AppData/Local/Temp/kaimatting/20201127213729/output_aiMatting_20201127213739.pngoutput_aiMatting_20201127213739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EAE7E0">
                    <a:alpha val="100000"/>
                  </a:srgbClr>
                </a:clrFrom>
                <a:clrTo>
                  <a:srgbClr val="EAE7E0">
                    <a:alpha val="100000"/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02" y="-112"/>
              <a:ext cx="1542" cy="2262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50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7" grpId="0" animBg="1"/>
      <p:bldP spid="8" grpId="0" animBg="1"/>
      <p:bldP spid="9" grpId="0" animBg="1"/>
      <p:bldP spid="13" grpId="0" animBg="1"/>
      <p:bldP spid="14" grpId="0" bldLvl="0" animBg="1"/>
      <p:bldP spid="16" grpId="0" animBg="1"/>
      <p:bldP spid="17" grpId="0" animBg="1"/>
      <p:bldP spid="18" grpId="0" animBg="1"/>
      <p:bldP spid="19" grpId="0" bldLvl="0" animBg="1"/>
      <p:bldP spid="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文本框 24"/>
          <p:cNvSpPr txBox="1"/>
          <p:nvPr/>
        </p:nvSpPr>
        <p:spPr>
          <a:xfrm>
            <a:off x="5511165" y="331470"/>
            <a:ext cx="6868160" cy="6076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>
              <a:lnSpc>
                <a:spcPct val="120000"/>
              </a:lnSpc>
            </a:pPr>
            <a:r>
              <a:rPr lang="en-US" altLang="zh-CN" sz="2800">
                <a:solidFill>
                  <a:srgbClr val="C00000"/>
                </a:solidFill>
                <a:latin typeface="方正粗黑宋简体" panose="02000000000000000000" charset="-122"/>
                <a:ea typeface="方正粗黑宋简体" panose="02000000000000000000" charset="-122"/>
                <a:sym typeface="+mn-ea"/>
              </a:rPr>
              <a:t>Q</a:t>
            </a:r>
            <a:r>
              <a:rPr lang="zh-CN" altLang="en-US" sz="2800">
                <a:solidFill>
                  <a:srgbClr val="C00000"/>
                </a:solidFill>
                <a:latin typeface="方正粗黑宋简体" panose="02000000000000000000" charset="-122"/>
                <a:ea typeface="方正粗黑宋简体" panose="02000000000000000000" charset="-122"/>
                <a:sym typeface="+mn-ea"/>
              </a:rPr>
              <a:t>：</a:t>
            </a:r>
            <a:r>
              <a:rPr lang="zh-CN" altLang="en-US" sz="2800">
                <a:solidFill>
                  <a:srgbClr val="C00000"/>
                </a:solidFill>
                <a:latin typeface="方正粗黑宋简体" panose="02000000000000000000" charset="-122"/>
                <a:ea typeface="方正粗黑宋简体" panose="02000000000000000000" charset="-122"/>
                <a:cs typeface="方正粗黑宋简体" panose="02000000000000000000" charset="-122"/>
                <a:sym typeface="+mn-ea"/>
              </a:rPr>
              <a:t>唐朝的开放与包容为周边带去了什么？</a:t>
            </a:r>
            <a:r>
              <a:rPr lang="zh-CN" altLang="en-US" sz="2800">
                <a:solidFill>
                  <a:srgbClr val="C00000"/>
                </a:solidFill>
                <a:latin typeface="方正粗黑宋简体" panose="02000000000000000000" charset="-122"/>
                <a:ea typeface="方正粗黑宋简体" panose="02000000000000000000" charset="-122"/>
                <a:sym typeface="+mn-ea"/>
              </a:rPr>
              <a:t> 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128270" y="-71120"/>
            <a:ext cx="5490210" cy="1436370"/>
            <a:chOff x="202" y="-112"/>
            <a:chExt cx="8646" cy="2262"/>
          </a:xfrm>
        </p:grpSpPr>
        <p:sp>
          <p:nvSpPr>
            <p:cNvPr id="12" name="文本框 11"/>
            <p:cNvSpPr txBox="1"/>
            <p:nvPr/>
          </p:nvSpPr>
          <p:spPr>
            <a:xfrm>
              <a:off x="1792" y="560"/>
              <a:ext cx="7056" cy="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b="1">
                  <a:latin typeface="方正粗黑宋简体" panose="02000000000000000000" charset="-122"/>
                  <a:ea typeface="方正粗黑宋简体" panose="02000000000000000000" charset="-122"/>
                  <a:cs typeface="方正粗黑宋简体" panose="02000000000000000000" charset="-122"/>
                </a:rPr>
                <a:t>唐看周边</a:t>
              </a:r>
              <a:r>
                <a:rPr lang="en-US" altLang="zh-CN" sz="3200" b="1">
                  <a:latin typeface="方正粗黑宋简体" panose="02000000000000000000" charset="-122"/>
                  <a:ea typeface="方正粗黑宋简体" panose="02000000000000000000" charset="-122"/>
                  <a:cs typeface="方正粗黑宋简体" panose="02000000000000000000" charset="-122"/>
                </a:rPr>
                <a:t>——</a:t>
              </a:r>
              <a:r>
                <a:rPr lang="zh-CN" altLang="en-US" sz="3200" b="1">
                  <a:latin typeface="方正粗黑宋简体" panose="02000000000000000000" charset="-122"/>
                  <a:ea typeface="方正粗黑宋简体" panose="02000000000000000000" charset="-122"/>
                  <a:cs typeface="方正粗黑宋简体" panose="02000000000000000000" charset="-122"/>
                </a:rPr>
                <a:t>民族交融</a:t>
              </a:r>
            </a:p>
          </p:txBody>
        </p:sp>
        <p:pic>
          <p:nvPicPr>
            <p:cNvPr id="18" name="图片 17" descr="C:/Users/ADMINI~1/AppData/Local/Temp/kaimatting/20201127213729/output_aiMatting_20201127213739.pngoutput_aiMatting_20201127213739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EAE7E0">
                    <a:alpha val="100000"/>
                  </a:srgbClr>
                </a:clrFrom>
                <a:clrTo>
                  <a:srgbClr val="EAE7E0">
                    <a:alpha val="100000"/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02" y="-112"/>
              <a:ext cx="1542" cy="2262"/>
            </a:xfrm>
            <a:prstGeom prst="rect">
              <a:avLst/>
            </a:prstGeom>
          </p:spPr>
        </p:pic>
      </p:grpSp>
      <p:sp>
        <p:nvSpPr>
          <p:cNvPr id="3" name="文本框 2"/>
          <p:cNvSpPr txBox="1"/>
          <p:nvPr/>
        </p:nvSpPr>
        <p:spPr>
          <a:xfrm>
            <a:off x="62230" y="1303655"/>
            <a:ext cx="12192635" cy="18637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>
                <a:latin typeface="汉仪南宫体简" panose="02010509060101010101" charset="-122"/>
                <a:ea typeface="汉仪南宫体简" panose="02010509060101010101" charset="-122"/>
                <a:cs typeface="汉仪南宫体简" panose="02010509060101010101" charset="-122"/>
              </a:rPr>
              <a:t>从汉族地区来的文成公主/</a:t>
            </a:r>
            <a:r>
              <a:rPr lang="zh-CN" altLang="en-US" sz="2400">
                <a:solidFill>
                  <a:srgbClr val="C00000"/>
                </a:solidFill>
                <a:latin typeface="汉仪南宫体简" panose="02010509060101010101" charset="-122"/>
                <a:ea typeface="汉仪南宫体简" panose="02010509060101010101" charset="-122"/>
                <a:cs typeface="汉仪南宫体简" panose="02010509060101010101" charset="-122"/>
              </a:rPr>
              <a:t>带来各种粮食三千八百种</a:t>
            </a:r>
            <a:r>
              <a:rPr lang="zh-CN" altLang="en-US" sz="2400">
                <a:latin typeface="汉仪南宫体简" panose="02010509060101010101" charset="-122"/>
                <a:ea typeface="汉仪南宫体简" panose="02010509060101010101" charset="-122"/>
                <a:cs typeface="汉仪南宫体简" panose="02010509060101010101" charset="-122"/>
              </a:rPr>
              <a:t>/给吐蕃粮库打下了坚实的基础。</a:t>
            </a:r>
          </a:p>
          <a:p>
            <a:pPr>
              <a:lnSpc>
                <a:spcPct val="120000"/>
              </a:lnSpc>
            </a:pPr>
            <a:r>
              <a:rPr lang="zh-CN" altLang="en-US" sz="2400">
                <a:latin typeface="汉仪南宫体简" panose="02010509060101010101" charset="-122"/>
                <a:ea typeface="汉仪南宫体简" panose="02010509060101010101" charset="-122"/>
                <a:cs typeface="汉仪南宫体简" panose="02010509060101010101" charset="-122"/>
              </a:rPr>
              <a:t>从汉族地区来的文成公主/</a:t>
            </a:r>
            <a:r>
              <a:rPr lang="zh-CN" altLang="en-US" sz="2400">
                <a:solidFill>
                  <a:srgbClr val="C00000"/>
                </a:solidFill>
                <a:latin typeface="汉仪南宫体简" panose="02010509060101010101" charset="-122"/>
                <a:ea typeface="汉仪南宫体简" panose="02010509060101010101" charset="-122"/>
                <a:cs typeface="汉仪南宫体简" panose="02010509060101010101" charset="-122"/>
              </a:rPr>
              <a:t>带来各种手艺的工匠五千五百人</a:t>
            </a:r>
            <a:r>
              <a:rPr lang="zh-CN" altLang="en-US" sz="2400">
                <a:latin typeface="汉仪南宫体简" panose="02010509060101010101" charset="-122"/>
                <a:ea typeface="汉仪南宫体简" panose="02010509060101010101" charset="-122"/>
                <a:cs typeface="汉仪南宫体简" panose="02010509060101010101" charset="-122"/>
              </a:rPr>
              <a:t>/给吐蕃打开了发展的大门。</a:t>
            </a:r>
          </a:p>
          <a:p>
            <a:pPr>
              <a:lnSpc>
                <a:spcPct val="120000"/>
              </a:lnSpc>
            </a:pPr>
            <a:r>
              <a:rPr lang="zh-CN" altLang="en-US" sz="2400">
                <a:latin typeface="汉仪南宫体简" panose="02010509060101010101" charset="-122"/>
                <a:ea typeface="汉仪南宫体简" panose="02010509060101010101" charset="-122"/>
                <a:cs typeface="汉仪南宫体简" panose="02010509060101010101" charset="-122"/>
              </a:rPr>
              <a:t>从汉族地区来的文成公主/</a:t>
            </a:r>
            <a:r>
              <a:rPr lang="zh-CN" altLang="en-US" sz="2400">
                <a:solidFill>
                  <a:srgbClr val="C00000"/>
                </a:solidFill>
                <a:latin typeface="汉仪南宫体简" panose="02010509060101010101" charset="-122"/>
                <a:ea typeface="汉仪南宫体简" panose="02010509060101010101" charset="-122"/>
                <a:cs typeface="汉仪南宫体简" panose="02010509060101010101" charset="-122"/>
              </a:rPr>
              <a:t>带来各种牲畜共有五千五百种</a:t>
            </a:r>
            <a:r>
              <a:rPr lang="zh-CN" altLang="en-US" sz="2400">
                <a:latin typeface="汉仪南宫体简" panose="02010509060101010101" charset="-122"/>
                <a:ea typeface="汉仪南宫体简" panose="02010509060101010101" charset="-122"/>
                <a:cs typeface="汉仪南宫体简" panose="02010509060101010101" charset="-122"/>
              </a:rPr>
              <a:t>/使西藏的乳酪酥油年年丰收。</a:t>
            </a:r>
          </a:p>
          <a:p>
            <a:pPr algn="r">
              <a:lnSpc>
                <a:spcPct val="120000"/>
              </a:lnSpc>
            </a:pPr>
            <a:r>
              <a:rPr lang="zh-CN" altLang="en-US" sz="2400">
                <a:latin typeface="汉仪南宫体简" panose="02010509060101010101" charset="-122"/>
                <a:ea typeface="汉仪南宫体简" panose="02010509060101010101" charset="-122"/>
                <a:cs typeface="汉仪南宫体简" panose="02010509060101010101" charset="-122"/>
              </a:rPr>
              <a:t>                     ——吐蕃赞</a:t>
            </a:r>
          </a:p>
        </p:txBody>
      </p:sp>
      <p:grpSp>
        <p:nvGrpSpPr>
          <p:cNvPr id="9" name="组合 8"/>
          <p:cNvGrpSpPr/>
          <p:nvPr/>
        </p:nvGrpSpPr>
        <p:grpSpPr>
          <a:xfrm>
            <a:off x="300355" y="3127375"/>
            <a:ext cx="11598275" cy="3499485"/>
            <a:chOff x="473" y="5180"/>
            <a:chExt cx="18265" cy="5511"/>
          </a:xfrm>
        </p:grpSpPr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462" y="5180"/>
              <a:ext cx="17276" cy="5511"/>
            </a:xfrm>
            <a:prstGeom prst="rect">
              <a:avLst/>
            </a:prstGeom>
          </p:spPr>
        </p:pic>
        <p:sp>
          <p:nvSpPr>
            <p:cNvPr id="8" name="文本框 7"/>
            <p:cNvSpPr txBox="1"/>
            <p:nvPr/>
          </p:nvSpPr>
          <p:spPr>
            <a:xfrm>
              <a:off x="473" y="6121"/>
              <a:ext cx="772" cy="4173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zh-CN" altLang="en-US" sz="2000">
                  <a:latin typeface="汉仪南宫体简" panose="02010509060101010101" charset="-122"/>
                  <a:ea typeface="汉仪南宫体简" panose="02010509060101010101" charset="-122"/>
                  <a:cs typeface="汉仪南宫体简" panose="02010509060101010101" charset="-122"/>
                </a:rPr>
                <a:t>《职贡图》（书</a:t>
              </a:r>
              <a:r>
                <a:rPr lang="en-US" altLang="zh-CN" sz="2000">
                  <a:latin typeface="汉仪南宫体简" panose="02010509060101010101" charset="-122"/>
                  <a:ea typeface="汉仪南宫体简" panose="02010509060101010101" charset="-122"/>
                  <a:cs typeface="汉仪南宫体简" panose="02010509060101010101" charset="-122"/>
                </a:rPr>
                <a:t>P34</a:t>
              </a:r>
              <a:r>
                <a:rPr lang="zh-CN" altLang="en-US" sz="2000">
                  <a:latin typeface="汉仪南宫体简" panose="02010509060101010101" charset="-122"/>
                  <a:ea typeface="汉仪南宫体简" panose="02010509060101010101" charset="-122"/>
                  <a:cs typeface="汉仪南宫体简" panose="02010509060101010101" charset="-122"/>
                </a:rPr>
                <a:t>）</a:t>
              </a:r>
            </a:p>
          </p:txBody>
        </p:sp>
      </p:grpSp>
    </p:spTree>
    <p:custDataLst>
      <p:tags r:id="rId1"/>
    </p:custData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50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组合 18"/>
          <p:cNvGrpSpPr/>
          <p:nvPr/>
        </p:nvGrpSpPr>
        <p:grpSpPr>
          <a:xfrm>
            <a:off x="128270" y="-71120"/>
            <a:ext cx="5330825" cy="1436370"/>
            <a:chOff x="202" y="-112"/>
            <a:chExt cx="8395" cy="2262"/>
          </a:xfrm>
        </p:grpSpPr>
        <p:sp>
          <p:nvSpPr>
            <p:cNvPr id="4" name="文本框 3"/>
            <p:cNvSpPr txBox="1"/>
            <p:nvPr/>
          </p:nvSpPr>
          <p:spPr>
            <a:xfrm>
              <a:off x="1792" y="605"/>
              <a:ext cx="6805" cy="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>
                  <a:latin typeface="方正粗黑宋简体" panose="02000000000000000000" charset="-122"/>
                  <a:ea typeface="方正粗黑宋简体" panose="02000000000000000000" charset="-122"/>
                  <a:cs typeface="方正粗黑宋简体" panose="02000000000000000000" charset="-122"/>
                </a:rPr>
                <a:t>唐朝的繁荣与民族交融</a:t>
              </a:r>
            </a:p>
          </p:txBody>
        </p:sp>
        <p:pic>
          <p:nvPicPr>
            <p:cNvPr id="18" name="图片 17" descr="C:/Users/ADMINI~1/AppData/Local/Temp/kaimatting/20201127213729/output_aiMatting_20201127213739.pngoutput_aiMatting_20201127213739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EAE7E0">
                    <a:alpha val="100000"/>
                  </a:srgbClr>
                </a:clrFrom>
                <a:clrTo>
                  <a:srgbClr val="EAE7E0">
                    <a:alpha val="100000"/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02" y="-112"/>
              <a:ext cx="1542" cy="2262"/>
            </a:xfrm>
            <a:prstGeom prst="rect">
              <a:avLst/>
            </a:prstGeom>
          </p:spPr>
        </p:pic>
      </p:grpSp>
      <p:grpSp>
        <p:nvGrpSpPr>
          <p:cNvPr id="3" name="组合 2"/>
          <p:cNvGrpSpPr/>
          <p:nvPr/>
        </p:nvGrpSpPr>
        <p:grpSpPr>
          <a:xfrm>
            <a:off x="307975" y="1111250"/>
            <a:ext cx="11598275" cy="3499485"/>
            <a:chOff x="473" y="5180"/>
            <a:chExt cx="18265" cy="5511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462" y="5180"/>
              <a:ext cx="17276" cy="5511"/>
            </a:xfrm>
            <a:prstGeom prst="rect">
              <a:avLst/>
            </a:prstGeom>
          </p:spPr>
        </p:pic>
        <p:sp>
          <p:nvSpPr>
            <p:cNvPr id="8" name="文本框 7"/>
            <p:cNvSpPr txBox="1"/>
            <p:nvPr/>
          </p:nvSpPr>
          <p:spPr>
            <a:xfrm>
              <a:off x="473" y="6121"/>
              <a:ext cx="772" cy="4173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zh-CN" altLang="en-US" sz="2000">
                  <a:latin typeface="汉仪南宫体简" panose="02010509060101010101" charset="-122"/>
                  <a:ea typeface="汉仪南宫体简" panose="02010509060101010101" charset="-122"/>
                  <a:cs typeface="汉仪南宫体简" panose="02010509060101010101" charset="-122"/>
                </a:rPr>
                <a:t>《职贡图》（书</a:t>
              </a:r>
              <a:r>
                <a:rPr lang="en-US" altLang="zh-CN" sz="2000">
                  <a:latin typeface="汉仪南宫体简" panose="02010509060101010101" charset="-122"/>
                  <a:ea typeface="汉仪南宫体简" panose="02010509060101010101" charset="-122"/>
                  <a:cs typeface="汉仪南宫体简" panose="02010509060101010101" charset="-122"/>
                </a:rPr>
                <a:t>P34</a:t>
              </a:r>
              <a:r>
                <a:rPr lang="zh-CN" altLang="en-US" sz="2000">
                  <a:latin typeface="汉仪南宫体简" panose="02010509060101010101" charset="-122"/>
                  <a:ea typeface="汉仪南宫体简" panose="02010509060101010101" charset="-122"/>
                  <a:cs typeface="汉仪南宫体简" panose="02010509060101010101" charset="-122"/>
                </a:rPr>
                <a:t>）</a:t>
              </a:r>
            </a:p>
          </p:txBody>
        </p:sp>
      </p:grpSp>
      <p:sp>
        <p:nvSpPr>
          <p:cNvPr id="6" name="文本框 5"/>
          <p:cNvSpPr txBox="1"/>
          <p:nvPr/>
        </p:nvSpPr>
        <p:spPr>
          <a:xfrm>
            <a:off x="766445" y="4754245"/>
            <a:ext cx="5064125" cy="18637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2400">
                <a:latin typeface="汉仪南宫体简" panose="02010509060101010101" charset="-122"/>
                <a:ea typeface="汉仪南宫体简" panose="02010509060101010101" charset="-122"/>
                <a:cs typeface="汉仪南宫体简" panose="02010509060101010101" charset="-122"/>
              </a:rPr>
              <a:t> 《忆昔二首》（片段）</a:t>
            </a:r>
          </a:p>
          <a:p>
            <a:pPr algn="ctr">
              <a:lnSpc>
                <a:spcPct val="120000"/>
              </a:lnSpc>
            </a:pPr>
            <a:r>
              <a:rPr lang="zh-CN" altLang="en-US" sz="2400">
                <a:latin typeface="汉仪南宫体简" panose="02010509060101010101" charset="-122"/>
                <a:ea typeface="汉仪南宫体简" panose="02010509060101010101" charset="-122"/>
                <a:cs typeface="汉仪南宫体简" panose="02010509060101010101" charset="-122"/>
              </a:rPr>
              <a:t>唐·杜甫</a:t>
            </a:r>
          </a:p>
          <a:p>
            <a:pPr algn="ctr">
              <a:lnSpc>
                <a:spcPct val="120000"/>
              </a:lnSpc>
            </a:pPr>
            <a:r>
              <a:rPr lang="zh-CN" altLang="en-US" sz="2400">
                <a:latin typeface="汉仪南宫体简" panose="02010509060101010101" charset="-122"/>
                <a:ea typeface="汉仪南宫体简" panose="02010509060101010101" charset="-122"/>
                <a:cs typeface="汉仪南宫体简" panose="02010509060101010101" charset="-122"/>
              </a:rPr>
              <a:t>洛阳宫殿烧焚尽，宗庙新除狐兔穴。</a:t>
            </a:r>
          </a:p>
          <a:p>
            <a:pPr algn="ctr">
              <a:lnSpc>
                <a:spcPct val="120000"/>
              </a:lnSpc>
            </a:pPr>
            <a:r>
              <a:rPr lang="zh-CN" altLang="en-US" sz="2400">
                <a:latin typeface="汉仪南宫体简" panose="02010509060101010101" charset="-122"/>
                <a:ea typeface="汉仪南宫体简" panose="02010509060101010101" charset="-122"/>
                <a:cs typeface="汉仪南宫体简" panose="02010509060101010101" charset="-122"/>
              </a:rPr>
              <a:t>伤心不忍问耆旧，复恐初从乱离说。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6128385" y="5424805"/>
            <a:ext cx="519557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>
                <a:solidFill>
                  <a:srgbClr val="C00000"/>
                </a:solidFill>
                <a:latin typeface="方正粗黑宋简体" panose="02000000000000000000" charset="-122"/>
                <a:ea typeface="方正粗黑宋简体" panose="02000000000000000000" charset="-122"/>
              </a:rPr>
              <a:t>被降服的民族是否真的言听计从？</a:t>
            </a:r>
          </a:p>
        </p:txBody>
      </p:sp>
      <p:pic>
        <p:nvPicPr>
          <p:cNvPr id="2" name="图片 1" descr="浅水印小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9695815" y="6426200"/>
            <a:ext cx="2108200" cy="2921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50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  <p:tag name="KSO_WM_UNIT_BK_DARK_LIGHT" val="2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13*i*1"/>
  <p:tag name="KSO_WM_UNIT_LAYERLEVEL" val="1"/>
  <p:tag name="KSO_WM_TAG_VERSION" val="1.0"/>
  <p:tag name="KSO_WM_BEAUTIFY_FLAG" val="#wm#"/>
  <p:tag name="KSO_WM_UNIT_SUBTYPE" val="h"/>
  <p:tag name="KSO_WM_SLIDE_BACKGROUND_TYPE" val="frame"/>
  <p:tag name="KSO_WM_SLIDE_BK_DARK_LIGHT" val="2"/>
  <p:tag name="KSO_WM_UNIT_BK_DARK_LIGHT" val="2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leftRight"/>
  <p:tag name="KSO_WM_SLIDE_BK_DARK_LIGHT" val="2"/>
  <p:tag name="KSO_WM_UNIT_BK_DARK_LIGHT" val="2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topBottom"/>
  <p:tag name="KSO_WM_SLIDE_BK_DARK_LIGHT" val="2"/>
  <p:tag name="KSO_WM_UNIT_BK_DARK_LIGHT" val="2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bottomTop"/>
  <p:tag name="KSO_WM_SLIDE_BK_DARK_LIGHT" val="2"/>
  <p:tag name="KSO_WM_UNIT_BK_DARK_LIGHT" val="2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navigation"/>
  <p:tag name="KSO_WM_SLIDE_BK_DARK_LIGHT" val="2"/>
  <p:tag name="KSO_WM_UNIT_BK_DARK_LIGHT" val="2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belt"/>
  <p:tag name="KSO_WM_SLIDE_BK_DARK_LIGHT" val="2"/>
  <p:tag name="KSO_WM_UNIT_BK_DARK_LIGHT" val="2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10257_7"/>
  <p:tag name="KSO_WM_TEMPLATE_SUBCATEGORY" val="21"/>
  <p:tag name="KSO_WM_TEMPLATE_MASTER_TYPE" val="1"/>
  <p:tag name="KSO_WM_TEMPLATE_COLOR_TYPE" val="1"/>
  <p:tag name="KSO_WM_SLIDE_TYPE" val="sectionTitle"/>
  <p:tag name="KSO_WM_SLIDE_SUBTYPE" val="pureTxt"/>
  <p:tag name="KSO_WM_SLIDE_ITEM_CNT" val="0"/>
  <p:tag name="KSO_WM_SLIDE_INDEX" val="7"/>
  <p:tag name="KSO_WM_TAG_VERSION" val="1.0"/>
  <p:tag name="KSO_WM_BEAUTIFY_FLAG" val="#wm#"/>
  <p:tag name="KSO_WM_TEMPLATE_CATEGORY" val="custom"/>
  <p:tag name="KSO_WM_TEMPLATE_INDEX" val="20210257"/>
  <p:tag name="KSO_WM_SLIDE_LAYOUT" val="a_e"/>
  <p:tag name="KSO_WM_SLIDE_LAYOUT_CNT" val="1_1"/>
  <p:tag name="KSO_WM_UNIT_SHOW_EDIT_AREA_INDICATION" val="1"/>
  <p:tag name="KSO_WM_TEMPLATE_THUMBS_INDEX" val="1、4、7、9、11、12、13、15、16、17、18、19、22、27、30、32、33、34"/>
  <p:tag name="KSO_WM_TEMPLATE_MASTER_THUMB_INDEX" val="12"/>
  <p:tag name="KSO_WM_CHIP_INFOS" val="{&quot;layout_type&quot;:&quot;formiddle2&quot;,&quot;slide_type&quot;:[&quot;sectionTitle&quot;],&quot;aspect_ratio&quot;:&quot;16:9&quot;}"/>
  <p:tag name="KSO_WM_CHIP_XID" val="5ebe041a0ac41c4a0a525593"/>
  <p:tag name="KSO_WM_CHIP_FILLPROP" val="[[{&quot;fill_id&quot;:&quot;1dc1cf96fcc84f858df78e7d4b5f2f95&quot;,&quot;fill_align&quot;:&quot;cm&quot;,&quot;text_align&quot;:&quot;cm&quot;,&quot;text_direction&quot;:&quot;horizontal&quot;,&quot;chip_types&quot;:[&quot;text&quot;,&quot;header&quot;]}]]"/>
  <p:tag name="KSO_WM_SLIDE_SIZE" val="800*300"/>
  <p:tag name="KSO_WM_SLIDE_POSITION" val="79*119"/>
  <p:tag name="KSO_WM_CHIP_GROUPID" val="5ebf6661ddc3daf3fef3f760"/>
  <p:tag name="KSO_WM_SLIDE_LAYOUT_INFO" val="{&quot;id&quot;:&quot;2020-08-25T11:34:55&quot;,&quot;maxSize&quot;:{&quot;size1&quot;:51.524409541377317},&quot;minSize&quot;:{&quot;size1&quot;:51.524409541377317},&quot;normalSize&quot;:{&quot;size1&quot;:51.524409541377317},&quot;subLayout&quot;:[{&quot;id&quot;:&quot;2020-08-25T11:34:55&quot;,&quot;margin&quot;:{&quot;bottom&quot;:3.8058371543884277,&quot;left&quot;:8.2920341491699219,&quot;right&quot;:8.2938137054443359,&quot;top&quot;:4.2333269119262695},&quot;type&quot;:0},{&quot;id&quot;:&quot;2020-08-25T11:34:55&quot;,&quot;margin&quot;:{&quot;bottom&quot;:4.233339786529541,&quot;left&quot;:3.6565337181091309,&quot;right&quot;:3.6565496921539307,&quot;top&quot;:0.45924633741378784},&quot;type&quot;:0}],&quot;type&quot;:0}"/>
  <p:tag name="KSO_WM_SLIDE_BK_DARK_LIGHT" val="2"/>
  <p:tag name="KSO_WM_SLIDE_BACKGROUND_TYPE" val="general"/>
  <p:tag name="KSO_WM_SLIDE_SUPPORT_FEATURE_TYPE" val="0"/>
  <p:tag name="KSO_WM_TEMPLATE_ASSEMBLE_XID" val="5f448679f3f92eac736bc1dc"/>
  <p:tag name="KSO_WM_TEMPLATE_ASSEMBLE_GROUPID" val="5f365118f3f92eac7369eb92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diagram20211224_1"/>
  <p:tag name="KSO_WM_TEMPLATE_SUBCATEGORY" val="21"/>
  <p:tag name="KSO_WM_TEMPLATE_MASTER_TYPE" val="0"/>
  <p:tag name="KSO_WM_TEMPLATE_COLOR_TYPE" val="1"/>
  <p:tag name="KSO_WM_SLIDE_TYPE" val="text"/>
  <p:tag name="KSO_WM_SLIDE_SUBTYPE" val="picTxt"/>
  <p:tag name="KSO_WM_SLIDE_ITEM_CNT" val="0"/>
  <p:tag name="KSO_WM_SLIDE_INDEX" val="1"/>
  <p:tag name="KSO_WM_TAG_VERSION" val="1.0"/>
  <p:tag name="KSO_WM_BEAUTIFY_FLAG" val="#wm#"/>
  <p:tag name="KSO_WM_TEMPLATE_CATEGORY" val="diagram"/>
  <p:tag name="KSO_WM_TEMPLATE_INDEX" val="20211224"/>
  <p:tag name="KSO_WM_SLIDE_LAYOUT" val="a_f_h"/>
  <p:tag name="KSO_WM_SLIDE_LAYOUT_CNT" val="1_1_1"/>
  <p:tag name="KSO_WM_UNIT_SHOW_EDIT_AREA_INDICATION" val="1"/>
  <p:tag name="KSO_WM_TEMPLATE_THUMBS_INDEX" val="1、4、7、12、13、14、15、16、17、18、20、24、25、28、33、36、40、43、44"/>
  <p:tag name="KSO_WM_SLIDE_SIZE" val="289.469*372.002"/>
  <p:tag name="KSO_WM_SLIDE_POSITION" val="95.2665*120.001"/>
  <p:tag name="KSO_WM_CHIP_INFOS" val="{&quot;layout_type&quot;:&quot;navigation&quot;,&quot;layout_feature&quot;:1,&quot;tags&quot;:{&quot;style&quot;:[&quot;商务&quot;,&quot;简约&quot;,&quot;文艺清新&quot;,&quot;中国风&quot;,&quot;卡通&quot;,&quot;欧美风&quot;,&quot;黑板风&quot;,&quot;渐变风&quot;,&quot;党政风&quot;]},&quot;slide_type&quot;:[&quot;text&quot;],&quot;aspect_ratio&quot;:&quot;16:9&quot;,&quot;diagram&quot;:{&quot;type&quot;:[],&quot;direction&quot;:0,&quot;isSupportDecBetweenItems&quot;:false}}"/>
  <p:tag name="KSO_WM_CHIP_XID" val="5f5f3b758e478fb0c58a942b"/>
  <p:tag name="KSO_WM_CHIP_FILLPROP" val="[[{&quot;fill_id&quot;:&quot;c934b58042b44607bfcc30469ccc57d1&quot;,&quot;fill_align&quot;:&quot;lm&quot;,&quot;text_align&quot;:&quot;lm&quot;,&quot;text_direction&quot;:&quot;horizontal&quot;,&quot;chip_types&quot;:[&quot;header&quot;]},{&quot;fill_id&quot;:&quot;df211d00301b44f289a234c884187ebb&quot;,&quot;fill_align&quot;:&quot;cm&quot;,&quot;text_align&quot;:&quot;lm&quot;,&quot;text_direction&quot;:&quot;horizontal&quot;,&quot;chip_types&quot;:[&quot;diagram&quot;,&quot;pictext&quot;,&quot;picture&quot;,&quot;chart&quot;,&quot;table&quot;,&quot;video&quot;],&quot;support_features&quot;:[&quot;collage&quot;,&quot;carousel&quot;]},{&quot;fill_id&quot;:&quot;feb08e9d8d6d4856871473bf6fc0633b&quot;,&quot;fill_align&quot;:&quot;cm&quot;,&quot;text_align&quot;:&quot;cm&quot;,&quot;text_direction&quot;:&quot;horizontal&quot;,&quot;chip_types&quot;:[&quot;text&quot;]}]]"/>
  <p:tag name="KSO_WM_CHIP_DECFILLPROP" val="[]"/>
  <p:tag name="KSO_WM_SLIDE_BACKGROUND" val="[&quot;navigation&quot;]"/>
  <p:tag name="KSO_WM_SLIDE_RATIO" val="1.777778"/>
  <p:tag name="KSO_WM_CHIP_GROUPID" val="5f5ee1ca4d6848d78f644aeb"/>
  <p:tag name="KSO_WM_SLIDE_BK_DARK_LIGHT" val="2"/>
  <p:tag name="KSO_WM_SLIDE_BACKGROUND_TYPE" val="navigation"/>
  <p:tag name="KSO_WM_SLIDE_SUPPORT_FEATURE_TYPE" val="0"/>
  <p:tag name="KSO_WM_TEMPLATE_ASSEMBLE_XID" val="5f6accafc62b13c0b940a983"/>
  <p:tag name="KSO_WM_TEMPLATE_ASSEMBLE_GROUPID" val="5f6accafc62b13c0b940a983"/>
  <p:tag name="KSO_WM_SLIDE_LAYOUT_INFO" val="{&quot;id&quot;:&quot;2020-09-23T12:18:56&quot;,&quot;maxSize&quot;:{&quot;size1&quot;:13.300000000000001},&quot;minSize&quot;:{&quot;size1&quot;:13.300000000000001},&quot;normalSize&quot;:{&quot;size1&quot;:13.300000000000001},&quot;subLayout&quot;:[{&quot;backgroundInfo&quot;:[{&quot;bottom&quot;:0,&quot;bottomAbs&quot;:false,&quot;left&quot;:0,&quot;leftAbs&quot;:false,&quot;right&quot;:0,&quot;rightAbs&quot;:false,&quot;top&quot;:0,&quot;topAbs&quot;:false,&quot;type&quot;:&quot;navigation&quot;}],&quot;id&quot;:&quot;2020-09-23T12:18:56&quot;,&quot;margin&quot;:{&quot;bottom&quot;:0.42300000786781311,&quot;left&quot;:1.2699999809265137,&quot;right&quot;:1.2699999809265137,&quot;top&quot;:0.42300000786781311},&quot;type&quot;:0},{&quot;direction&quot;:1,&quot;id&quot;:&quot;2020-09-23T12:18:56&quot;,&quot;maxSize&quot;:{&quot;size1&quot;:44.999602013801145},&quot;minSize&quot;:{&quot;size1&quot;:44.999602013801145},&quot;normalSize&quot;:{&quot;size1&quot;:44.999602013801145},&quot;subLayout&quot;:[{&quot;id&quot;:&quot;2020-09-23T12:18:56&quot;,&quot;margin&quot;:{&quot;bottom&quot;:1.6929999589920044,&quot;left&quot;:1.6929999589920044,&quot;right&quot;:0.42300000786781311,&quot;top&quot;:1.6929999589920044},&quot;maxSize&quot;:{&quot;size1&quot;:85.193264540931764},&quot;minSize&quot;:{&quot;size1&quot;:71.493264540931776},&quot;normalSize&quot;:{&quot;size1&quot;:85.193264540931764},&quot;subLayout&quot;:[{&quot;id&quot;:&quot;2020-09-23T12:18:56&quot;,&quot;margin&quot;:{&quot;bottom&quot;:0.026000002399086952,&quot;left&quot;:0,&quot;right&quot;:0.032999999821186066,&quot;top&quot;:0},&quot;type&quot;:0},{&quot;id&quot;:&quot;2020-09-23T12:18:56&quot;,&quot;margin&quot;:{&quot;bottom&quot;:1.6929999589920044,&quot;left&quot;:1.6929999589920044,&quot;right&quot;:0.42300000786781311,&quot;top&quot;:0.01323340367525816},&quot;type&quot;:0}],&quot;type&quot;:0},{&quot;id&quot;:&quot;2020-09-23T12:18:56&quot;,&quot;margin&quot;:{&quot;bottom&quot;:4.6570000648498535,&quot;left&quot;:1.6929999589920044,&quot;right&quot;:2.5399999618530273,&quot;top&quot;:4.6570000648498535},&quot;type&quot;:0}],&quot;type&quot;:0}],&quot;type&quot;:0}"/>
  <p:tag name="FIXED_XID_TMP" val="5f5ee1ca4d6848d78f644aeb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RELATE_UNITID" val="diagram20211224_1*h_d*1_1"/>
  <p:tag name="KSO_WM_UNIT_NOCLEAR" val="0"/>
  <p:tag name="KSO_WM_UNIT_VALUE" val="22"/>
  <p:tag name="KSO_WM_UNIT_HIGHLIGHT" val="0"/>
  <p:tag name="KSO_WM_UNIT_COMPATIBLE" val="0"/>
  <p:tag name="KSO_WM_UNIT_DIAGRAM_ISNUMVISUAL" val="0"/>
  <p:tag name="KSO_WM_UNIT_DIAGRAM_ISREFERUNIT" val="0"/>
  <p:tag name="KSO_WM_UNIT_TYPE" val="h_g"/>
  <p:tag name="KSO_WM_UNIT_INDEX" val="1_1"/>
  <p:tag name="KSO_WM_UNIT_ID" val="diagram20211224_1*h_g*1_1"/>
  <p:tag name="KSO_WM_TEMPLATE_CATEGORY" val="diagram"/>
  <p:tag name="KSO_WM_TEMPLATE_INDEX" val="20211224"/>
  <p:tag name="KSO_WM_UNIT_LAYERLEVEL" val="1_1"/>
  <p:tag name="KSO_WM_TAG_VERSION" val="1.0"/>
  <p:tag name="KSO_WM_BEAUTIFY_FLAG" val="#wm#"/>
  <p:tag name="KSO_WM_UNIT_PRESET_TEXT" val="单击此处添加描述。"/>
  <p:tag name="KSO_WM_UNIT_SHOW_EDIT_AREA_INDICATION" val="1"/>
  <p:tag name="KSO_WM_UNIT_BLOCK" val="0"/>
  <p:tag name="KSO_WM_CHIP_GROUPID" val="5ebe39c50ac41c4a0a5255d9"/>
  <p:tag name="KSO_WM_CHIP_XID" val="5ebe39c50ac41c4a0a5255da"/>
  <p:tag name="KSO_WM_UNIT_DEC_AREA_ID" val="fa6c4d9cc5844ca0bae5b08b7f8cf6c9"/>
  <p:tag name="KSO_WM_UNIT_DECORATE_INFO" val=""/>
  <p:tag name="KSO_WM_UNIT_SM_LIMIT_TYPE" val=""/>
  <p:tag name="KSO_WM_CHIP_FILLAREA_FILL_RULE" val="{&quot;fill_align&quot;:&quot;cm&quot;,&quot;fill_mode&quot;:&quot;adaptive&quot;,&quot;sacle_strategy&quot;:&quot;smart&quot;}"/>
  <p:tag name="KSO_WM_ASSEMBLE_CHIP_INDEX" val="d0737ad860b2468194849e6b870f537f"/>
  <p:tag name="KSO_WM_UNIT_TEXT_FILL_FORE_SCHEMECOLOR_INDEX_BRIGHTNESS" val="0.25"/>
  <p:tag name="KSO_WM_UNIT_TEXT_FILL_FORE_SCHEMECOLOR_INDEX" val="13"/>
  <p:tag name="KSO_WM_UNIT_TEXT_FILL_TYPE" val="1"/>
  <p:tag name="KSO_WM_TEMPLATE_ASSEMBLE_XID" val="5f6accafc62b13c0b940a983"/>
  <p:tag name="KSO_WM_TEMPLATE_ASSEMBLE_GROUPID" val="5f6accafc62b13c0b940a983"/>
  <p:tag name="KSO_WM_TAG_Front_Size" val=""/>
  <p:tag name="KSO_WM_TAG_Backgroup_Id" val=""/>
  <p:tag name="KSO_WM_TAG_Backgroup_Size" val=""/>
  <p:tag name="KSO_WM_TAG_Zoder_Position" val="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VALUE" val="1209*1019"/>
  <p:tag name="KSO_WM_UNIT_HIGHLIGHT" val="0"/>
  <p:tag name="KSO_WM_UNIT_COMPATIBLE" val="0"/>
  <p:tag name="KSO_WM_UNIT_DIAGRAM_ISNUMVISUAL" val="0"/>
  <p:tag name="KSO_WM_UNIT_DIAGRAM_ISREFERUNIT" val="0"/>
  <p:tag name="KSO_WM_UNIT_TYPE" val="h_d"/>
  <p:tag name="KSO_WM_UNIT_INDEX" val="1_1"/>
  <p:tag name="KSO_WM_UNIT_ID" val="diagram20211224_1*h_d*1_1"/>
  <p:tag name="KSO_WM_TEMPLATE_CATEGORY" val="diagram"/>
  <p:tag name="KSO_WM_TEMPLATE_INDEX" val="20211224"/>
  <p:tag name="KSO_WM_UNIT_LAYERLEVEL" val="1_1"/>
  <p:tag name="KSO_WM_TAG_VERSION" val="1.0"/>
  <p:tag name="KSO_WM_BEAUTIFY_FLAG" val="#wm#"/>
  <p:tag name="KSO_WM_UNIT_BLOCK" val="0"/>
  <p:tag name="KSO_WM_UNIT_SUPPORT_UNIT_TYPE" val="[&quot;d&quot;,&quot;α&quot;,&quot;β&quot;,&quot;θ&quot;]"/>
  <p:tag name="KSO_WM_CHIP_GROUPID" val="5ebe39c50ac41c4a0a5255d9"/>
  <p:tag name="KSO_WM_CHIP_XID" val="5ebe39c50ac41c4a0a5255da"/>
  <p:tag name="KSO_WM_UNIT_DEC_AREA_ID" val="62083ff1b11e4e8b8c91ab99a81e226e"/>
  <p:tag name="KSO_WM_UNIT_DECORATE_INFO" val=""/>
  <p:tag name="KSO_WM_UNIT_SM_LIMIT_TYPE" val=""/>
  <p:tag name="KSO_WM_CHIP_FILLAREA_FILL_RULE" val="{&quot;fill_align&quot;:&quot;cm&quot;,&quot;fill_mode&quot;:&quot;adaptive&quot;,&quot;sacle_strategy&quot;:&quot;smart&quot;}"/>
  <p:tag name="KSO_WM_ASSEMBLE_CHIP_INDEX" val="d0737ad860b2468194849e6b870f537f"/>
  <p:tag name="KSO_WM_TEMPLATE_ASSEMBLE_XID" val="5f6accafc62b13c0b940a983"/>
  <p:tag name="KSO_WM_TEMPLATE_ASSEMBLE_GROUPID" val="5f6accafc62b13c0b940a983"/>
  <p:tag name="KSO_WM_TAG_Front_Size" val=""/>
  <p:tag name="KSO_WM_TAG_Backgroup_Id" val=""/>
  <p:tag name="KSO_WM_TAG_Backgroup_Size" val=""/>
  <p:tag name="KSO_WM_TAG_Zoder_Position" val=""/>
  <p:tag name="KSO_WM_UNIT_PLACING_PICTURE_USER_VIEWPORT" val="{&quot;height&quot;:7020,&quot;width&quot;:6552}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SUBTYPE" val="a"/>
  <p:tag name="KSO_WM_UNIT_SUBTYPE" val="a"/>
  <p:tag name="KSO_WM_UNIT_PRESET_TEXT" val="单击此处添加正文，文字是您思想的提炼，为了演示发布的良好效果，请言简意赅的阐述您的观点。您的内容已经简明扼要。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diagram20211224_1*f*1"/>
  <p:tag name="KSO_WM_TEMPLATE_CATEGORY" val="diagram"/>
  <p:tag name="KSO_WM_TEMPLATE_INDEX" val="20211224"/>
  <p:tag name="KSO_WM_UNIT_LAYERLEVEL" val="1"/>
  <p:tag name="KSO_WM_TAG_VERSION" val="1.0"/>
  <p:tag name="KSO_WM_BEAUTIFY_FLAG" val="#wm#"/>
  <p:tag name="KSO_WM_UNIT_DEFAULT_FONT" val="14;20;2"/>
  <p:tag name="KSO_WM_UNIT_BLOCK" val="0"/>
  <p:tag name="KSO_WM_UNIT_VALUE" val="60"/>
  <p:tag name="KSO_WM_UNIT_SHOW_EDIT_AREA_INDICATION" val="1"/>
  <p:tag name="KSO_WM_CHIP_GROUPID" val="5e6b05596848fb12bee65ac8"/>
  <p:tag name="KSO_WM_CHIP_XID" val="5e6b05596848fb12bee65aca"/>
  <p:tag name="KSO_WM_UNIT_DEC_AREA_ID" val="e26b4f061a3646828583a52061930356"/>
  <p:tag name="KSO_WM_UNIT_DECORATE_INFO" val=""/>
  <p:tag name="KSO_WM_UNIT_SM_LIMIT_TYPE" val=""/>
  <p:tag name="KSO_WM_CHIP_FILLAREA_FILL_RULE" val="{&quot;fill_align&quot;:&quot;cm&quot;,&quot;fill_mode&quot;:&quot;full&quot;,&quot;sacle_strategy&quot;:&quot;smart&quot;}"/>
  <p:tag name="KSO_WM_ASSEMBLE_CHIP_INDEX" val="a18271960915476fa94e5999b97470b1"/>
  <p:tag name="KSO_WM_UNIT_TEXT_FILL_FORE_SCHEMECOLOR_INDEX_BRIGHTNESS" val="0.25"/>
  <p:tag name="KSO_WM_UNIT_TEXT_FILL_FORE_SCHEMECOLOR_INDEX" val="13"/>
  <p:tag name="KSO_WM_UNIT_TEXT_FILL_TYPE" val="1"/>
  <p:tag name="KSO_WM_TEMPLATE_ASSEMBLE_XID" val="5f6accafc62b13c0b940a983"/>
  <p:tag name="KSO_WM_TEMPLATE_ASSEMBLE_GROUPID" val="5f6accafc62b13c0b940a983"/>
  <p:tag name="KSO_WM_TAG_Front_Size" val=""/>
  <p:tag name="KSO_WM_TAG_Backgroup_Id" val=""/>
  <p:tag name="KSO_WM_TAG_Backgroup_Size" val=""/>
  <p:tag name="KSO_WM_TAG_Zoder_Position" val="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2197,&quot;width&quot;:2471}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diagram20211160_1"/>
  <p:tag name="KSO_WM_TEMPLATE_SUBCATEGORY" val="21"/>
  <p:tag name="KSO_WM_TEMPLATE_MASTER_TYPE" val="0"/>
  <p:tag name="KSO_WM_TEMPLATE_COLOR_TYPE" val="1"/>
  <p:tag name="KSO_WM_SLIDE_TYPE" val="text"/>
  <p:tag name="KSO_WM_SLIDE_SUBTYPE" val="picTxt"/>
  <p:tag name="KSO_WM_SLIDE_ITEM_CNT" val="0"/>
  <p:tag name="KSO_WM_SLIDE_INDEX" val="1"/>
  <p:tag name="KSO_WM_TAG_VERSION" val="1.0"/>
  <p:tag name="KSO_WM_BEAUTIFY_FLAG" val="#wm#"/>
  <p:tag name="KSO_WM_TEMPLATE_CATEGORY" val="diagram"/>
  <p:tag name="KSO_WM_TEMPLATE_INDEX" val="20211160"/>
  <p:tag name="KSO_WM_SLIDE_LAYOUT" val="a_d_f"/>
  <p:tag name="KSO_WM_SLIDE_LAYOUT_CNT" val="1_1_2"/>
  <p:tag name="KSO_WM_UNIT_SHOW_EDIT_AREA_INDICATION" val="1"/>
  <p:tag name="KSO_WM_TEMPLATE_THUMBS_INDEX" val="1、4、7、12、13、14、15、16、17、18、20、24、25、28、33、36、40、43、44"/>
  <p:tag name="KSO_WM_SLIDE_SIZE" val="960*540"/>
  <p:tag name="KSO_WM_SLIDE_POSITION" val="0*0"/>
  <p:tag name="KSO_WM_SLIDE_LAYOUT_INFO" val="{&quot;id&quot;:&quot;2020-09-23T12:15:14&quot;,&quot;maxSize&quot;:{&quot;size1&quot;:13.199999999999999},&quot;minSize&quot;:{&quot;size1&quot;:13.199999999999999},&quot;normalSize&quot;:{&quot;size1&quot;:13.199999999999999},&quot;subLayout&quot;:[{&quot;backgroundInfo&quot;:[{&quot;bottom&quot;:0,&quot;bottomAbs&quot;:false,&quot;left&quot;:0,&quot;leftAbs&quot;:false,&quot;right&quot;:0,&quot;rightAbs&quot;:false,&quot;top&quot;:0,&quot;topAbs&quot;:false,&quot;type&quot;:&quot;navigation&quot;}],&quot;id&quot;:&quot;2020-09-23T12:15:14&quot;,&quot;margin&quot;:{&quot;bottom&quot;:0.3970000147819519,&quot;left&quot;:1.2699999809265137,&quot;right&quot;:1.2699999809265137,&quot;top&quot;:0.42300000786781311},&quot;type&quot;:0},{&quot;direction&quot;:1,&quot;id&quot;:&quot;2020-09-23T12:15:14&quot;,&quot;maxSize&quot;:{&quot;size1&quot;:51.199602013801147},&quot;minSize&quot;:{&quot;size1&quot;:51.199602013801147},&quot;normalSize&quot;:{&quot;size1&quot;:51.199602013801147},&quot;subLayout&quot;:[{&quot;id&quot;:&quot;2020-09-23T12:15:14&quot;,&quot;margin&quot;:{&quot;bottom&quot;:1.6929999589920044,&quot;left&quot;:2.9630000591278076,&quot;right&quot;:2.934999942779541,&quot;top&quot;:2.5659999847412109},&quot;type&quot;:0},{&quot;id&quot;:&quot;2020-09-23T12:15:14&quot;,&quot;maxSize&quot;:{&quot;size1&quot;:64},&quot;minSize&quot;:{&quot;size1&quot;:33.299999999999997},&quot;normalSize&quot;:{&quot;size1&quot;:63.999906127325481},&quot;subLayout&quot;:[{&quot;id&quot;:&quot;2020-09-23T12:15:14&quot;,&quot;margin&quot;:{&quot;bottom&quot;:0.026000002399086952,&quot;left&quot;:0.028000000864267349,&quot;right&quot;:2.1170001029968262,&quot;top&quot;:2.5659999847412109},&quot;type&quot;:0},{&quot;id&quot;:&quot;2020-09-23T12:15:14&quot;,&quot;margin&quot;:{&quot;bottom&quot;:2.752000093460083,&quot;left&quot;:0.026000002399086952,&quot;right&quot;:2.1170001029968262,&quot;top&quot;:0.81999999284744263},&quot;type&quot;:0}],&quot;type&quot;:0}],&quot;type&quot;:0}],&quot;type&quot;:0}"/>
  <p:tag name="KSO_WM_SLIDE_BACKGROUND" val="[&quot;navigation&quot;]"/>
  <p:tag name="KSO_WM_SLIDE_RATIO" val="1.777778"/>
  <p:tag name="KSO_WM_CHIP_INFOS" val="{&quot;layout_type&quot;:&quot;navigation&quot;,&quot;layout_feature&quot;:1,&quot;tags&quot;:{&quot;style&quot;:[&quot;商务&quot;,&quot;简约&quot;,&quot;文艺清新&quot;,&quot;中国风&quot;,&quot;卡通&quot;,&quot;欧美风&quot;,&quot;黑板风&quot;,&quot;渐变风&quot;,&quot;党政风&quot;]},&quot;slide_type&quot;:[&quot;text&quot;],&quot;aspect_ratio&quot;:&quot;16:9&quot;,&quot;diagram&quot;:{&quot;type&quot;:[],&quot;direction&quot;:0,&quot;isSupportDecBetweenItems&quot;:false}}"/>
  <p:tag name="KSO_WM_CHIP_FILLPROP" val="[[{&quot;fill_id&quot;:&quot;c934b58042b44607bfcc30469ccc57d1&quot;,&quot;fill_align&quot;:&quot;lm&quot;,&quot;text_align&quot;:&quot;lm&quot;,&quot;text_direction&quot;:&quot;horizontal&quot;,&quot;chip_types&quot;:[&quot;header&quot;]},{&quot;fill_id&quot;:&quot;5e782b69086e4c529074d6b2818a40e7&quot;,&quot;fill_align&quot;:&quot;cm&quot;,&quot;text_align&quot;:&quot;lm&quot;,&quot;text_direction&quot;:&quot;horizontal&quot;,&quot;chip_types&quot;:[&quot;pictext&quot;,&quot;picture&quot;,&quot;chart&quot;,&quot;table&quot;],&quot;support_features&quot;:[&quot;carousel&quot;]},{&quot;fill_id&quot;:&quot;59ac8b4983e244b3964bba7a76bd1d6b&quot;,&quot;fill_align&quot;:&quot;lm&quot;,&quot;text_align&quot;:&quot;lm&quot;,&quot;text_direction&quot;:&quot;horizontal&quot;,&quot;chip_types&quot;:[&quot;text&quot;]},{&quot;fill_id&quot;:&quot;43cf36c9c417498999e03973e6f80784&quot;,&quot;fill_align&quot;:&quot;lm&quot;,&quot;text_align&quot;:&quot;lm&quot;,&quot;text_direction&quot;:&quot;horizontal&quot;,&quot;chip_types&quot;:[&quot;text&quot;]}]]"/>
  <p:tag name="KSO_WM_CHIP_XID" val="5f5f3ba68e478fb0c58a9481"/>
  <p:tag name="FIXED_XID_TMP" val="5f5ee1ca4d6848d78f644aeb"/>
  <p:tag name="KSO_WM_CHIP_GROUPID" val="5f5ee1ca4d6848d78f644aeb"/>
  <p:tag name="KSO_WM_SLIDE_BK_DARK_LIGHT" val="2"/>
  <p:tag name="KSO_WM_SLIDE_BACKGROUND_TYPE" val="navigation"/>
  <p:tag name="KSO_WM_SLIDE_SUPPORT_FEATURE_TYPE" val="2"/>
  <p:tag name="KSO_WM_TEMPLATE_ASSEMBLE_XID" val="5f6acbd2c62b13c0b940a969"/>
  <p:tag name="KSO_WM_TEMPLATE_ASSEMBLE_GROUPID" val="5f6acbd2c62b13c0b940a96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5994,&quot;width&quot;:9333}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418,&quot;width&quot;:10077}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220a63a2-00e0-4dbc-b730-b04f364e0c39}"/>
  <p:tag name="TABLE_RECT" val="36*215.692*888*117.45"/>
  <p:tag name="TABLE_EMPHASIZE_COLOR" val="6579300"/>
  <p:tag name="TABLE_ONEKEY_SKIN_IDX" val="0"/>
  <p:tag name="TABLE_SKINIDX" val="-1"/>
  <p:tag name="TABLE_COLORIDX" val="l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6915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6915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SUBCATEGORY" val="0"/>
  <p:tag name="KSO_WM_TEMPLATE_MASTER_TYPE" val="1"/>
  <p:tag name="KSO_WM_TEMPLATE_COLOR_TYPE" val="1"/>
  <p:tag name="KSO_WM_TAG_VERSION" val="1.0"/>
  <p:tag name="KSO_WM_BEAUTIFY_FLAG" val="#wm#"/>
  <p:tag name="KSO_WM_TEMPLATE_CATEGORY" val="custom"/>
  <p:tag name="KSO_WM_TEMPLATE_INDEX" val="20206915"/>
  <p:tag name="KSO_WM_TEMPLATE_MASTER_THUMB_INDEX" val="12"/>
  <p:tag name="KSO_WM_TEMPLATE_THUMBS_INDEX" val="1、4、7、8、10、11、12、13、15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y*7"/>
  <p:tag name="KSO_WM_UNIT_LAYERLEVEL" val="1"/>
  <p:tag name="KSO_WM_TAG_VERSION" val="1.0"/>
  <p:tag name="KSO_WM_BEAUTIFY_FLAG" val="#wm#"/>
  <p:tag name="KSO_WM_UNIT_TYPE" val="y"/>
  <p:tag name="KSO_WM_UNIT_INDEX" val="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y*1"/>
  <p:tag name="KSO_WM_UNIT_LAYERLEVEL" val="1"/>
  <p:tag name="KSO_WM_TAG_VERSION" val="1.0"/>
  <p:tag name="KSO_WM_BEAUTIFY_FLAG" val="#wm#"/>
  <p:tag name="KSO_WM_UNIT_TYPE" val="y"/>
  <p:tag name="KSO_WM_UNIT_INDEX" val="1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y*2"/>
  <p:tag name="KSO_WM_UNIT_LAYERLEVEL" val="1"/>
  <p:tag name="KSO_WM_TAG_VERSION" val="1.0"/>
  <p:tag name="KSO_WM_BEAUTIFY_FLAG" val="#wm#"/>
  <p:tag name="KSO_WM_UNIT_TYPE" val="y"/>
  <p:tag name="KSO_WM_UNIT_INDEX" val="2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y*3"/>
  <p:tag name="KSO_WM_UNIT_LAYERLEVEL" val="1"/>
  <p:tag name="KSO_WM_TAG_VERSION" val="1.0"/>
  <p:tag name="KSO_WM_BEAUTIFY_FLAG" val="#wm#"/>
  <p:tag name="KSO_WM_UNIT_TYPE" val="y"/>
  <p:tag name="KSO_WM_UNIT_INDEX" val="3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y*4"/>
  <p:tag name="KSO_WM_UNIT_LAYERLEVEL" val="1"/>
  <p:tag name="KSO_WM_TAG_VERSION" val="1.0"/>
  <p:tag name="KSO_WM_BEAUTIFY_FLAG" val="#wm#"/>
  <p:tag name="KSO_WM_UNIT_TYPE" val="y"/>
  <p:tag name="KSO_WM_UNIT_INDEX" val="4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y*5"/>
  <p:tag name="KSO_WM_UNIT_LAYERLEVEL" val="1"/>
  <p:tag name="KSO_WM_TAG_VERSION" val="1.0"/>
  <p:tag name="KSO_WM_BEAUTIFY_FLAG" val="#wm#"/>
  <p:tag name="KSO_WM_UNIT_TYPE" val="y"/>
  <p:tag name="KSO_WM_UNIT_INDEX" val="5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y*6"/>
  <p:tag name="KSO_WM_UNIT_LAYERLEVEL" val="1"/>
  <p:tag name="KSO_WM_TAG_VERSION" val="1.0"/>
  <p:tag name="KSO_WM_BEAUTIFY_FLAG" val="#wm#"/>
  <p:tag name="KSO_WM_UNIT_TYPE" val="y"/>
  <p:tag name="KSO_WM_UNIT_INDEX" val="6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">
      <a:dk1>
        <a:srgbClr val="000000"/>
      </a:dk1>
      <a:lt1>
        <a:srgbClr val="FFFFFF"/>
      </a:lt1>
      <a:dk2>
        <a:srgbClr val="F2F2F2"/>
      </a:dk2>
      <a:lt2>
        <a:srgbClr val="FFFFFF"/>
      </a:lt2>
      <a:accent1>
        <a:srgbClr val="006599"/>
      </a:accent1>
      <a:accent2>
        <a:srgbClr val="1C6698"/>
      </a:accent2>
      <a:accent3>
        <a:srgbClr val="3D79AD"/>
      </a:accent3>
      <a:accent4>
        <a:srgbClr val="5C85B8"/>
      </a:accent4>
      <a:accent5>
        <a:srgbClr val="798EC2"/>
      </a:accent5>
      <a:accent6>
        <a:srgbClr val="9898C9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1004</Words>
  <Application>Microsoft Office PowerPoint</Application>
  <PresentationFormat>自定义</PresentationFormat>
  <Paragraphs>146</Paragraphs>
  <Slides>14</Slides>
  <Notes>8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14</vt:i4>
      </vt:variant>
    </vt:vector>
  </HeadingPairs>
  <TitlesOfParts>
    <vt:vector size="26" baseType="lpstr">
      <vt:lpstr>Arial</vt:lpstr>
      <vt:lpstr>宋体</vt:lpstr>
      <vt:lpstr>微软雅黑</vt:lpstr>
      <vt:lpstr>方正粗黑宋简体</vt:lpstr>
      <vt:lpstr>汉仪尚巍手书W</vt:lpstr>
      <vt:lpstr>汉仪南宫体简</vt:lpstr>
      <vt:lpstr>楷体</vt:lpstr>
      <vt:lpstr>华文楷体</vt:lpstr>
      <vt:lpstr>Calibri</vt:lpstr>
      <vt:lpstr>Wingdings</vt:lpstr>
      <vt:lpstr>Office 主题​​</vt:lpstr>
      <vt:lpstr>1_Office 主题​​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/>
  <cp:lastModifiedBy>Sky123.Org</cp:lastModifiedBy>
  <cp:revision>422</cp:revision>
  <dcterms:created xsi:type="dcterms:W3CDTF">2019-06-19T02:08:00Z</dcterms:created>
  <dcterms:modified xsi:type="dcterms:W3CDTF">2021-09-15T12:47:45Z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EE12CDAA5C144DDD985720D2D08A47E5</vt:lpwstr>
  </property>
  <property fmtid="{D5CDD505-2E9C-101B-9397-08002B2CF9AE}" pid="3" name="KSOProductBuildVer">
    <vt:lpwstr>2052-11.1.0.10650</vt:lpwstr>
  </property>
  <property fmtid="{D5CDD505-2E9C-101B-9397-08002B2CF9AE}" pid="4" name="NXPowerLiteLastOptimized">
    <vt:lpwstr>14072792</vt:lpwstr>
  </property>
  <property fmtid="{D5CDD505-2E9C-101B-9397-08002B2CF9AE}" pid="5" name="NXPowerLiteSettings">
    <vt:lpwstr>C700052003A000</vt:lpwstr>
  </property>
  <property fmtid="{D5CDD505-2E9C-101B-9397-08002B2CF9AE}" pid="6" name="NXPowerLiteVersion">
    <vt:lpwstr>D8.0.2</vt:lpwstr>
  </property>
</Properties>
</file>